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87" r:id="rId2"/>
    <p:sldId id="256" r:id="rId3"/>
    <p:sldId id="261" r:id="rId4"/>
    <p:sldId id="262" r:id="rId5"/>
    <p:sldId id="263" r:id="rId6"/>
    <p:sldId id="267" r:id="rId7"/>
    <p:sldId id="275" r:id="rId8"/>
    <p:sldId id="276" r:id="rId9"/>
    <p:sldId id="286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5BF9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72" d="100"/>
          <a:sy n="72" d="100"/>
        </p:scale>
        <p:origin x="660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36574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6">
            <a:extLst>
              <a:ext uri="{FF2B5EF4-FFF2-40B4-BE49-F238E27FC236}">
                <a16:creationId xmlns="" xmlns:a16="http://schemas.microsoft.com/office/drawing/2014/main" id="{A79B2317-D9B2-409A-9209-13B91D88803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341584" y="1782318"/>
            <a:ext cx="1968622" cy="3481831"/>
          </a:xfrm>
          <a:prstGeom prst="rect">
            <a:avLst/>
          </a:prstGeom>
        </p:spPr>
        <p:txBody>
          <a:bodyPr/>
          <a:lstStyle>
            <a:lvl1pPr>
              <a:defRPr sz="2000"/>
            </a:lvl1pPr>
          </a:lstStyle>
          <a:p>
            <a:endParaRPr lang="en-US" dirty="0"/>
          </a:p>
        </p:txBody>
      </p:sp>
      <p:sp>
        <p:nvSpPr>
          <p:cNvPr id="4" name="Picture Placeholder 6">
            <a:extLst>
              <a:ext uri="{FF2B5EF4-FFF2-40B4-BE49-F238E27FC236}">
                <a16:creationId xmlns="" xmlns:a16="http://schemas.microsoft.com/office/drawing/2014/main" id="{DDDEEAA0-B594-48FE-9627-6E0BF5C92FA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610478" y="1782318"/>
            <a:ext cx="1994022" cy="3481831"/>
          </a:xfrm>
          <a:prstGeom prst="rect">
            <a:avLst/>
          </a:prstGeom>
        </p:spPr>
        <p:txBody>
          <a:bodyPr/>
          <a:lstStyle>
            <a:lvl1pPr>
              <a:defRPr sz="20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86672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8509112" y="830035"/>
            <a:ext cx="2789238" cy="5069794"/>
          </a:xfrm>
          <a:custGeom>
            <a:avLst/>
            <a:gdLst>
              <a:gd name="connsiteX0" fmla="*/ 11292 w 2789238"/>
              <a:gd name="connsiteY0" fmla="*/ 0 h 5069794"/>
              <a:gd name="connsiteX1" fmla="*/ 2789238 w 2789238"/>
              <a:gd name="connsiteY1" fmla="*/ 0 h 5069794"/>
              <a:gd name="connsiteX2" fmla="*/ 2759125 w 2789238"/>
              <a:gd name="connsiteY2" fmla="*/ 4089162 h 5069794"/>
              <a:gd name="connsiteX3" fmla="*/ 2378945 w 2789238"/>
              <a:gd name="connsiteY3" fmla="*/ 4528897 h 5069794"/>
              <a:gd name="connsiteX4" fmla="*/ 1155595 w 2789238"/>
              <a:gd name="connsiteY4" fmla="*/ 4998700 h 5069794"/>
              <a:gd name="connsiteX5" fmla="*/ 0 w 2789238"/>
              <a:gd name="connsiteY5" fmla="*/ 3916275 h 5069794"/>
              <a:gd name="connsiteX6" fmla="*/ 11292 w 2789238"/>
              <a:gd name="connsiteY6" fmla="*/ 0 h 50697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789238" h="5069794">
                <a:moveTo>
                  <a:pt x="11292" y="0"/>
                </a:moveTo>
                <a:cubicBezTo>
                  <a:pt x="2789238" y="0"/>
                  <a:pt x="2789238" y="0"/>
                  <a:pt x="2789238" y="0"/>
                </a:cubicBezTo>
                <a:cubicBezTo>
                  <a:pt x="2759125" y="4089162"/>
                  <a:pt x="2759125" y="4089162"/>
                  <a:pt x="2759125" y="4089162"/>
                </a:cubicBezTo>
                <a:cubicBezTo>
                  <a:pt x="2759125" y="4089162"/>
                  <a:pt x="2484342" y="4427420"/>
                  <a:pt x="2378945" y="4528897"/>
                </a:cubicBezTo>
                <a:cubicBezTo>
                  <a:pt x="1968652" y="4934807"/>
                  <a:pt x="1678813" y="5205413"/>
                  <a:pt x="1155595" y="4998700"/>
                </a:cubicBezTo>
                <a:cubicBezTo>
                  <a:pt x="0" y="3916275"/>
                  <a:pt x="0" y="3916275"/>
                  <a:pt x="0" y="3916275"/>
                </a:cubicBezTo>
                <a:cubicBezTo>
                  <a:pt x="11292" y="0"/>
                  <a:pt x="11292" y="0"/>
                  <a:pt x="11292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37207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1238250" y="1285875"/>
            <a:ext cx="4667250" cy="4286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47556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6095999" y="0"/>
            <a:ext cx="6096001" cy="6858000"/>
          </a:xfrm>
          <a:prstGeom prst="rect">
            <a:avLst/>
          </a:prstGeom>
          <a:effectLst>
            <a:outerShdw blurRad="63500" dist="38100" dir="8100000" sx="102000" sy="102000" algn="tr" rotWithShape="0">
              <a:prstClr val="black">
                <a:alpha val="40000"/>
              </a:prstClr>
            </a:outerShdw>
          </a:effectLst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5739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844550" y="549275"/>
            <a:ext cx="5710238" cy="63087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5890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723900" y="895350"/>
            <a:ext cx="3371850" cy="50673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7620000" y="514350"/>
            <a:ext cx="4019550" cy="25336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5549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449263" y="449263"/>
            <a:ext cx="11074400" cy="5922962"/>
          </a:xfrm>
          <a:prstGeom prst="rect">
            <a:avLst/>
          </a:prstGeom>
          <a:effectLst>
            <a:outerShdw blurRad="63500" dist="38100" dir="8100000" sx="102000" sy="102000" algn="tr" rotWithShape="0">
              <a:prstClr val="black">
                <a:alpha val="40000"/>
              </a:prstClr>
            </a:outerShdw>
          </a:effectLst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1981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004769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107791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8" r:id="rId1"/>
    <p:sldLayoutId id="2147483677" r:id="rId2"/>
    <p:sldLayoutId id="2147483669" r:id="rId3"/>
    <p:sldLayoutId id="2147483660" r:id="rId4"/>
    <p:sldLayoutId id="2147483656" r:id="rId5"/>
    <p:sldLayoutId id="2147483655" r:id="rId6"/>
    <p:sldLayoutId id="2147483654" r:id="rId7"/>
    <p:sldLayoutId id="2147483651" r:id="rId8"/>
    <p:sldLayoutId id="2147483678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crmrkt.com/yOKb9R" TargetMode="External"/><Relationship Id="rId2" Type="http://schemas.openxmlformats.org/officeDocument/2006/relationships/hyperlink" Target="https://www.fontsquirrel.com/fonts/poppins" TargetMode="External"/><Relationship Id="rId1" Type="http://schemas.openxmlformats.org/officeDocument/2006/relationships/slideLayout" Target="../slideLayouts/slideLayout9.xml"/><Relationship Id="rId5" Type="http://schemas.openxmlformats.org/officeDocument/2006/relationships/hyperlink" Target="https://graphicriver.net/user/luckysign/portfolio" TargetMode="External"/><Relationship Id="rId4" Type="http://schemas.openxmlformats.org/officeDocument/2006/relationships/hyperlink" Target="https://creativemarket.com/luckysign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="" xmlns:a16="http://schemas.microsoft.com/office/drawing/2014/main" id="{E4A3E65D-54C7-496C-A6D4-D76C88FEF772}"/>
              </a:ext>
            </a:extLst>
          </p:cNvPr>
          <p:cNvSpPr txBox="1">
            <a:spLocks/>
          </p:cNvSpPr>
          <p:nvPr/>
        </p:nvSpPr>
        <p:spPr>
          <a:xfrm>
            <a:off x="914400" y="564441"/>
            <a:ext cx="10363200" cy="817561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5400" b="1" dirty="0">
                <a:latin typeface="Lato" panose="020F0502020204030203" pitchFamily="34" charset="0"/>
              </a:rPr>
              <a:t>BEFORE YOU DO ANYTHING!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287FCA78-B95C-4A06-A4A9-8472B981373C}"/>
              </a:ext>
            </a:extLst>
          </p:cNvPr>
          <p:cNvSpPr/>
          <p:nvPr/>
        </p:nvSpPr>
        <p:spPr>
          <a:xfrm>
            <a:off x="1731432" y="1500442"/>
            <a:ext cx="8824808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400" b="1" dirty="0">
                <a:latin typeface="Lato" panose="020F0502020204030203" pitchFamily="34" charset="0"/>
              </a:rPr>
              <a:t>Install the all fonts, which is free and can be downloaded here:</a:t>
            </a:r>
          </a:p>
          <a:p>
            <a:pPr algn="ctr"/>
            <a:r>
              <a:rPr lang="fr-FR" sz="2000" dirty="0">
                <a:hlinkClick r:id="rId2"/>
              </a:rPr>
              <a:t>https://www.downloadfonts.io/gotham-font-family-free/ https://</a:t>
            </a:r>
            <a:r>
              <a:rPr lang="fr-FR" sz="2000" dirty="0" smtClean="0">
                <a:hlinkClick r:id="rId2"/>
              </a:rPr>
              <a:t>www.fontsquirrel.com/fonts/poppins</a:t>
            </a:r>
            <a:endParaRPr lang="fr-FR" sz="2000" dirty="0" smtClean="0"/>
          </a:p>
          <a:p>
            <a:pPr algn="ctr"/>
            <a:endParaRPr lang="en-US" sz="2000" dirty="0">
              <a:solidFill>
                <a:schemeClr val="accent1"/>
              </a:solidFill>
              <a:latin typeface="Lato" panose="020F0502020204030203" pitchFamily="34" charset="0"/>
            </a:endParaRPr>
          </a:p>
          <a:p>
            <a:pPr algn="ctr"/>
            <a:r>
              <a:rPr lang="en-US" sz="2800" b="1" dirty="0">
                <a:latin typeface="Lato" panose="020F0502020204030203" pitchFamily="34" charset="0"/>
              </a:rPr>
              <a:t>DOWNLOAD FULL VERSION:</a:t>
            </a:r>
          </a:p>
          <a:p>
            <a:pPr algn="ctr"/>
            <a:r>
              <a:rPr lang="en-US" sz="2000" dirty="0">
                <a:latin typeface="Lato" panose="020F0502020204030203" pitchFamily="34" charset="0"/>
                <a:hlinkClick r:id="rId3"/>
              </a:rPr>
              <a:t>https://</a:t>
            </a:r>
            <a:r>
              <a:rPr lang="en-US" sz="2000" dirty="0" smtClean="0">
                <a:latin typeface="Lato" panose="020F0502020204030203" pitchFamily="34" charset="0"/>
                <a:hlinkClick r:id="rId3"/>
              </a:rPr>
              <a:t>crmrkt.com/yOKb9R</a:t>
            </a:r>
            <a:endParaRPr lang="en-US" sz="2000" dirty="0" smtClean="0">
              <a:latin typeface="Lato" panose="020F0502020204030203" pitchFamily="34" charset="0"/>
            </a:endParaRPr>
          </a:p>
          <a:p>
            <a:pPr algn="ctr"/>
            <a:endParaRPr lang="en-US" sz="2000" dirty="0">
              <a:latin typeface="Lato" panose="020F0502020204030203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ctr"/>
            <a:r>
              <a:rPr lang="en-US" sz="2800" b="1" dirty="0">
                <a:latin typeface="Lato" panose="020F0502020204030203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MORE STORE</a:t>
            </a:r>
          </a:p>
          <a:p>
            <a:pPr algn="ctr"/>
            <a:r>
              <a:rPr lang="en-US" sz="2000" dirty="0">
                <a:solidFill>
                  <a:schemeClr val="accent1"/>
                </a:solidFill>
                <a:latin typeface="Lato" panose="020F0502020204030203" pitchFamily="34" charset="0"/>
                <a:ea typeface="Open Sans" panose="020B0606030504020204" pitchFamily="34" charset="0"/>
                <a:cs typeface="Open Sans" panose="020B0606030504020204" pitchFamily="34" charset="0"/>
                <a:hlinkClick r:id="rId4"/>
              </a:rPr>
              <a:t>https://creativemarket.com/luckysign</a:t>
            </a:r>
            <a:endParaRPr lang="en-US" sz="2000" dirty="0">
              <a:solidFill>
                <a:schemeClr val="accent1"/>
              </a:solidFill>
              <a:latin typeface="Lato" panose="020F0502020204030203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ctr"/>
            <a:r>
              <a:rPr lang="en-US" sz="2000" dirty="0">
                <a:solidFill>
                  <a:schemeClr val="accent1"/>
                </a:solidFill>
                <a:latin typeface="Lato" panose="020F0502020204030203" pitchFamily="34" charset="0"/>
                <a:ea typeface="Open Sans" panose="020B0606030504020204" pitchFamily="34" charset="0"/>
                <a:cs typeface="Open Sans" panose="020B0606030504020204" pitchFamily="34" charset="0"/>
                <a:hlinkClick r:id="rId5"/>
              </a:rPr>
              <a:t>https://graphicriver.net/user/luckysign/portfolio</a:t>
            </a:r>
            <a:endParaRPr lang="en-US" sz="2000" dirty="0">
              <a:solidFill>
                <a:schemeClr val="accent1"/>
              </a:solidFill>
              <a:latin typeface="Lato" panose="020F0502020204030203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ctr"/>
            <a:endParaRPr lang="en-US" sz="2000" dirty="0">
              <a:solidFill>
                <a:schemeClr val="accent1"/>
              </a:solidFill>
              <a:latin typeface="Lato" panose="020F0502020204030203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ctr"/>
            <a:r>
              <a:rPr lang="en-US" sz="2800" b="1" dirty="0" smtClean="0">
                <a:latin typeface="Lato" panose="020F0502020204030203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DONATE:</a:t>
            </a:r>
          </a:p>
          <a:p>
            <a:pPr algn="ctr"/>
            <a:r>
              <a:rPr lang="en-US" sz="2000" dirty="0" smtClean="0">
                <a:solidFill>
                  <a:schemeClr val="accent1"/>
                </a:solidFill>
                <a:latin typeface="Lato" panose="020F0502020204030203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paypal.me/</a:t>
            </a:r>
            <a:r>
              <a:rPr lang="en-US" sz="2000" dirty="0" err="1" smtClean="0">
                <a:solidFill>
                  <a:schemeClr val="accent1"/>
                </a:solidFill>
                <a:latin typeface="Lato" panose="020F0502020204030203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LuthfyDuana</a:t>
            </a:r>
            <a:endParaRPr lang="en-US" sz="2000" dirty="0">
              <a:latin typeface="Lato" panose="020F050202020403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67989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Freeform 5"/>
          <p:cNvSpPr>
            <a:spLocks/>
          </p:cNvSpPr>
          <p:nvPr/>
        </p:nvSpPr>
        <p:spPr bwMode="auto">
          <a:xfrm>
            <a:off x="6350" y="3756560"/>
            <a:ext cx="12185650" cy="3101440"/>
          </a:xfrm>
          <a:custGeom>
            <a:avLst/>
            <a:gdLst>
              <a:gd name="T0" fmla="*/ 0 w 7972"/>
              <a:gd name="T1" fmla="*/ 0 h 2029"/>
              <a:gd name="T2" fmla="*/ 0 w 7972"/>
              <a:gd name="T3" fmla="*/ 2029 h 2029"/>
              <a:gd name="T4" fmla="*/ 7972 w 7972"/>
              <a:gd name="T5" fmla="*/ 2029 h 2029"/>
              <a:gd name="T6" fmla="*/ 7972 w 7972"/>
              <a:gd name="T7" fmla="*/ 1640 h 2029"/>
              <a:gd name="T8" fmla="*/ 0 w 7972"/>
              <a:gd name="T9" fmla="*/ 0 h 20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72" h="2029">
                <a:moveTo>
                  <a:pt x="0" y="0"/>
                </a:moveTo>
                <a:lnTo>
                  <a:pt x="0" y="2029"/>
                </a:lnTo>
                <a:lnTo>
                  <a:pt x="7972" y="2029"/>
                </a:lnTo>
                <a:lnTo>
                  <a:pt x="7972" y="1640"/>
                </a:lnTo>
                <a:lnTo>
                  <a:pt x="0" y="0"/>
                </a:lnTo>
                <a:close/>
              </a:path>
            </a:pathLst>
          </a:custGeom>
          <a:solidFill>
            <a:srgbClr val="72409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6" name="Group 35"/>
          <p:cNvGrpSpPr/>
          <p:nvPr/>
        </p:nvGrpSpPr>
        <p:grpSpPr>
          <a:xfrm>
            <a:off x="1688007" y="1221773"/>
            <a:ext cx="3474543" cy="4608521"/>
            <a:chOff x="1535607" y="924951"/>
            <a:chExt cx="3770142" cy="5000594"/>
          </a:xfrm>
        </p:grpSpPr>
        <p:sp>
          <p:nvSpPr>
            <p:cNvPr id="34" name="Freeform 33"/>
            <p:cNvSpPr/>
            <p:nvPr/>
          </p:nvSpPr>
          <p:spPr>
            <a:xfrm>
              <a:off x="1535607" y="924951"/>
              <a:ext cx="3770142" cy="3921802"/>
            </a:xfrm>
            <a:custGeom>
              <a:avLst/>
              <a:gdLst>
                <a:gd name="connsiteX0" fmla="*/ 0 w 3770142"/>
                <a:gd name="connsiteY0" fmla="*/ 0 h 3921802"/>
                <a:gd name="connsiteX1" fmla="*/ 3770142 w 3770142"/>
                <a:gd name="connsiteY1" fmla="*/ 0 h 3921802"/>
                <a:gd name="connsiteX2" fmla="*/ 3770142 w 3770142"/>
                <a:gd name="connsiteY2" fmla="*/ 3921802 h 3921802"/>
                <a:gd name="connsiteX3" fmla="*/ 0 w 3770142"/>
                <a:gd name="connsiteY3" fmla="*/ 3146208 h 39218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770142" h="3921802">
                  <a:moveTo>
                    <a:pt x="0" y="0"/>
                  </a:moveTo>
                  <a:lnTo>
                    <a:pt x="3770142" y="0"/>
                  </a:lnTo>
                  <a:lnTo>
                    <a:pt x="3770142" y="3921802"/>
                  </a:lnTo>
                  <a:lnTo>
                    <a:pt x="0" y="314620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Freeform 34"/>
            <p:cNvSpPr/>
            <p:nvPr/>
          </p:nvSpPr>
          <p:spPr>
            <a:xfrm>
              <a:off x="1535607" y="4063655"/>
              <a:ext cx="3770142" cy="1861890"/>
            </a:xfrm>
            <a:custGeom>
              <a:avLst/>
              <a:gdLst>
                <a:gd name="connsiteX0" fmla="*/ 0 w 3770142"/>
                <a:gd name="connsiteY0" fmla="*/ 0 h 1861890"/>
                <a:gd name="connsiteX1" fmla="*/ 3770142 w 3770142"/>
                <a:gd name="connsiteY1" fmla="*/ 775594 h 1861890"/>
                <a:gd name="connsiteX2" fmla="*/ 3770142 w 3770142"/>
                <a:gd name="connsiteY2" fmla="*/ 1861890 h 1861890"/>
                <a:gd name="connsiteX3" fmla="*/ 0 w 3770142"/>
                <a:gd name="connsiteY3" fmla="*/ 1861890 h 1861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770142" h="1861890">
                  <a:moveTo>
                    <a:pt x="0" y="0"/>
                  </a:moveTo>
                  <a:lnTo>
                    <a:pt x="3770142" y="775594"/>
                  </a:lnTo>
                  <a:lnTo>
                    <a:pt x="3770142" y="1861890"/>
                  </a:lnTo>
                  <a:lnTo>
                    <a:pt x="0" y="186189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xmlns="" id="{0B08C359-2784-4BAE-B1AD-DCC409A57FB0}"/>
              </a:ext>
            </a:extLst>
          </p:cNvPr>
          <p:cNvSpPr txBox="1"/>
          <p:nvPr/>
        </p:nvSpPr>
        <p:spPr>
          <a:xfrm>
            <a:off x="323851" y="6264320"/>
            <a:ext cx="200024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spc="300" dirty="0" smtClean="0">
                <a:solidFill>
                  <a:schemeClr val="bg1"/>
                </a:solidFill>
                <a:latin typeface="Poppins Light" panose="00000400000000000000" pitchFamily="50" charset="0"/>
                <a:ea typeface="Source Sans Pro Light" panose="020B0403030403020204" pitchFamily="34" charset="0"/>
                <a:cs typeface="Poppins Light" panose="00000400000000000000" pitchFamily="50" charset="0"/>
              </a:rPr>
              <a:t>CREATIVE 2020</a:t>
            </a:r>
            <a:endParaRPr lang="en-US" sz="1200" spc="300" dirty="0">
              <a:solidFill>
                <a:schemeClr val="bg1"/>
              </a:solidFill>
              <a:latin typeface="Poppins Light" panose="00000400000000000000" pitchFamily="50" charset="0"/>
              <a:ea typeface="Source Sans Pro Light" panose="020B0403030403020204" pitchFamily="34" charset="0"/>
              <a:cs typeface="Poppins Light" panose="00000400000000000000" pitchFamily="50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0B08C359-2784-4BAE-B1AD-DCC409A57FB0}"/>
              </a:ext>
            </a:extLst>
          </p:cNvPr>
          <p:cNvSpPr txBox="1"/>
          <p:nvPr/>
        </p:nvSpPr>
        <p:spPr>
          <a:xfrm>
            <a:off x="6096000" y="4127137"/>
            <a:ext cx="5427663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spc="300" dirty="0" smtClean="0">
                <a:solidFill>
                  <a:schemeClr val="bg1"/>
                </a:solidFill>
                <a:latin typeface="Poppins Light" panose="00000400000000000000" pitchFamily="50" charset="0"/>
                <a:ea typeface="Source Sans Pro Light" panose="020B0403030403020204" pitchFamily="34" charset="0"/>
                <a:cs typeface="Poppins Light" panose="00000400000000000000" pitchFamily="50" charset="0"/>
              </a:rPr>
              <a:t>CREATIVE PRESENTATION TEMPLATE</a:t>
            </a:r>
            <a:endParaRPr lang="en-US" sz="1400" spc="300" dirty="0">
              <a:solidFill>
                <a:schemeClr val="bg1"/>
              </a:solidFill>
              <a:latin typeface="Poppins Light" panose="00000400000000000000" pitchFamily="50" charset="0"/>
              <a:ea typeface="Source Sans Pro Light" panose="020B0403030403020204" pitchFamily="34" charset="0"/>
              <a:cs typeface="Poppins Light" panose="00000400000000000000" pitchFamily="50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4F9C2F70-9933-42A5-9970-6DDEBCB25B09}"/>
              </a:ext>
            </a:extLst>
          </p:cNvPr>
          <p:cNvSpPr txBox="1"/>
          <p:nvPr/>
        </p:nvSpPr>
        <p:spPr bwMode="auto">
          <a:xfrm>
            <a:off x="6096000" y="1647334"/>
            <a:ext cx="5427663" cy="144655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8800" spc="300" dirty="0" smtClean="0">
                <a:solidFill>
                  <a:schemeClr val="bg1"/>
                </a:solidFill>
                <a:latin typeface="Gotham Ultra" pitchFamily="50" charset="0"/>
                <a:ea typeface="Roboto" panose="02000000000000000000" pitchFamily="2" charset="0"/>
                <a:cs typeface="Gotham Ultra" pitchFamily="50" charset="0"/>
              </a:rPr>
              <a:t>FUN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4F9C2F70-9933-42A5-9970-6DDEBCB25B09}"/>
              </a:ext>
            </a:extLst>
          </p:cNvPr>
          <p:cNvSpPr txBox="1"/>
          <p:nvPr/>
        </p:nvSpPr>
        <p:spPr bwMode="auto">
          <a:xfrm>
            <a:off x="6096000" y="2667836"/>
            <a:ext cx="5427663" cy="144655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8800" spc="300" dirty="0">
                <a:solidFill>
                  <a:schemeClr val="bg1"/>
                </a:solidFill>
                <a:latin typeface="Gotham Ultra" pitchFamily="50" charset="0"/>
                <a:ea typeface="Roboto" panose="02000000000000000000" pitchFamily="2" charset="0"/>
                <a:cs typeface="Gotham Ultra" pitchFamily="50" charset="0"/>
              </a:rPr>
              <a:t>TASTIC</a:t>
            </a:r>
          </a:p>
        </p:txBody>
      </p:sp>
      <p:sp>
        <p:nvSpPr>
          <p:cNvPr id="11" name="Donut 10"/>
          <p:cNvSpPr/>
          <p:nvPr/>
        </p:nvSpPr>
        <p:spPr>
          <a:xfrm>
            <a:off x="10987045" y="652416"/>
            <a:ext cx="536618" cy="536618"/>
          </a:xfrm>
          <a:prstGeom prst="donut">
            <a:avLst>
              <a:gd name="adj" fmla="val 15906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  <a:latin typeface="Poppins Light" panose="000004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12" name="Multiply 11"/>
          <p:cNvSpPr/>
          <p:nvPr/>
        </p:nvSpPr>
        <p:spPr>
          <a:xfrm rot="2208412">
            <a:off x="5327720" y="5705373"/>
            <a:ext cx="696686" cy="696686"/>
          </a:xfrm>
          <a:prstGeom prst="mathMultiply">
            <a:avLst>
              <a:gd name="adj1" fmla="val 13103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45323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>
            <a:extLst>
              <a:ext uri="{FF2B5EF4-FFF2-40B4-BE49-F238E27FC236}">
                <a16:creationId xmlns="" xmlns:a16="http://schemas.microsoft.com/office/drawing/2014/main" id="{30661E06-3EB8-4C4A-9AFE-0A119F4EA1B5}"/>
              </a:ext>
            </a:extLst>
          </p:cNvPr>
          <p:cNvSpPr/>
          <p:nvPr/>
        </p:nvSpPr>
        <p:spPr>
          <a:xfrm>
            <a:off x="-1744338" y="4437387"/>
            <a:ext cx="3488675" cy="348867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latin typeface="Kelson Sans" panose="02000500000000000000" pitchFamily="50" charset="0"/>
            </a:endParaRPr>
          </a:p>
        </p:txBody>
      </p:sp>
      <p:sp>
        <p:nvSpPr>
          <p:cNvPr id="3" name="Freeform: Shape 48">
            <a:extLst>
              <a:ext uri="{FF2B5EF4-FFF2-40B4-BE49-F238E27FC236}">
                <a16:creationId xmlns="" xmlns:a16="http://schemas.microsoft.com/office/drawing/2014/main" id="{5DDE79C2-0A02-4EA5-A61C-5BA450A17B52}"/>
              </a:ext>
            </a:extLst>
          </p:cNvPr>
          <p:cNvSpPr/>
          <p:nvPr/>
        </p:nvSpPr>
        <p:spPr>
          <a:xfrm>
            <a:off x="10027220" y="-1750582"/>
            <a:ext cx="4329559" cy="4329559"/>
          </a:xfrm>
          <a:custGeom>
            <a:avLst/>
            <a:gdLst>
              <a:gd name="connsiteX0" fmla="*/ 2798136 w 5596274"/>
              <a:gd name="connsiteY0" fmla="*/ 917792 h 5596274"/>
              <a:gd name="connsiteX1" fmla="*/ 917792 w 5596274"/>
              <a:gd name="connsiteY1" fmla="*/ 2798136 h 5596274"/>
              <a:gd name="connsiteX2" fmla="*/ 2798136 w 5596274"/>
              <a:gd name="connsiteY2" fmla="*/ 4678480 h 5596274"/>
              <a:gd name="connsiteX3" fmla="*/ 4678480 w 5596274"/>
              <a:gd name="connsiteY3" fmla="*/ 2798136 h 5596274"/>
              <a:gd name="connsiteX4" fmla="*/ 2798136 w 5596274"/>
              <a:gd name="connsiteY4" fmla="*/ 917792 h 5596274"/>
              <a:gd name="connsiteX5" fmla="*/ 2798137 w 5596274"/>
              <a:gd name="connsiteY5" fmla="*/ 0 h 5596274"/>
              <a:gd name="connsiteX6" fmla="*/ 5596274 w 5596274"/>
              <a:gd name="connsiteY6" fmla="*/ 2798137 h 5596274"/>
              <a:gd name="connsiteX7" fmla="*/ 2798137 w 5596274"/>
              <a:gd name="connsiteY7" fmla="*/ 5596274 h 5596274"/>
              <a:gd name="connsiteX8" fmla="*/ 0 w 5596274"/>
              <a:gd name="connsiteY8" fmla="*/ 2798137 h 5596274"/>
              <a:gd name="connsiteX9" fmla="*/ 2798137 w 5596274"/>
              <a:gd name="connsiteY9" fmla="*/ 0 h 55962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596274" h="5596274">
                <a:moveTo>
                  <a:pt x="2798136" y="917792"/>
                </a:moveTo>
                <a:cubicBezTo>
                  <a:pt x="1759651" y="917792"/>
                  <a:pt x="917792" y="1759651"/>
                  <a:pt x="917792" y="2798136"/>
                </a:cubicBezTo>
                <a:cubicBezTo>
                  <a:pt x="917792" y="3836621"/>
                  <a:pt x="1759651" y="4678480"/>
                  <a:pt x="2798136" y="4678480"/>
                </a:cubicBezTo>
                <a:cubicBezTo>
                  <a:pt x="3836621" y="4678480"/>
                  <a:pt x="4678480" y="3836621"/>
                  <a:pt x="4678480" y="2798136"/>
                </a:cubicBezTo>
                <a:cubicBezTo>
                  <a:pt x="4678480" y="1759651"/>
                  <a:pt x="3836621" y="917792"/>
                  <a:pt x="2798136" y="917792"/>
                </a:cubicBezTo>
                <a:close/>
                <a:moveTo>
                  <a:pt x="2798137" y="0"/>
                </a:moveTo>
                <a:cubicBezTo>
                  <a:pt x="4343505" y="0"/>
                  <a:pt x="5596274" y="1252769"/>
                  <a:pt x="5596274" y="2798137"/>
                </a:cubicBezTo>
                <a:cubicBezTo>
                  <a:pt x="5596274" y="4343505"/>
                  <a:pt x="4343505" y="5596274"/>
                  <a:pt x="2798137" y="5596274"/>
                </a:cubicBezTo>
                <a:cubicBezTo>
                  <a:pt x="1252769" y="5596274"/>
                  <a:pt x="0" y="4343505"/>
                  <a:pt x="0" y="2798137"/>
                </a:cubicBezTo>
                <a:cubicBezTo>
                  <a:pt x="0" y="1252769"/>
                  <a:pt x="1252769" y="0"/>
                  <a:pt x="2798137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>
              <a:latin typeface="Kelson Sans" panose="02000500000000000000" pitchFamily="50" charset="0"/>
            </a:endParaRPr>
          </a:p>
        </p:txBody>
      </p:sp>
      <p:grpSp>
        <p:nvGrpSpPr>
          <p:cNvPr id="29" name="Group 28"/>
          <p:cNvGrpSpPr/>
          <p:nvPr/>
        </p:nvGrpSpPr>
        <p:grpSpPr>
          <a:xfrm>
            <a:off x="4533279" y="3923459"/>
            <a:ext cx="4027153" cy="784830"/>
            <a:chOff x="4428354" y="3906472"/>
            <a:chExt cx="4027153" cy="784830"/>
          </a:xfrm>
        </p:grpSpPr>
        <p:sp>
          <p:nvSpPr>
            <p:cNvPr id="14" name="Rectangle 13">
              <a:extLst>
                <a:ext uri="{FF2B5EF4-FFF2-40B4-BE49-F238E27FC236}">
                  <a16:creationId xmlns="" xmlns:a16="http://schemas.microsoft.com/office/drawing/2014/main" id="{780E4EC5-928F-4A6E-8CFB-D009BCBAE409}"/>
                </a:ext>
              </a:extLst>
            </p:cNvPr>
            <p:cNvSpPr/>
            <p:nvPr/>
          </p:nvSpPr>
          <p:spPr>
            <a:xfrm>
              <a:off x="5310302" y="3906472"/>
              <a:ext cx="3145205" cy="78483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Lorem ipsum dolor sit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amet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,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consectetur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adipiscing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elit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.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Proin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mollis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neque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sit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amet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volutpat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dictum</a:t>
              </a:r>
              <a:r>
                <a:rPr lang="id-ID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.</a:t>
              </a:r>
              <a:endParaRPr lang="en-US" sz="1000" dirty="0">
                <a:solidFill>
                  <a:schemeClr val="bg1"/>
                </a:solidFill>
                <a:latin typeface="Poppins Light" panose="00000400000000000000" pitchFamily="50" charset="0"/>
                <a:cs typeface="Poppins Light" panose="00000400000000000000" pitchFamily="50" charset="0"/>
              </a:endParaRPr>
            </a:p>
          </p:txBody>
        </p:sp>
        <p:sp>
          <p:nvSpPr>
            <p:cNvPr id="17" name="TextBox 16">
              <a:extLst>
                <a:ext uri="{FF2B5EF4-FFF2-40B4-BE49-F238E27FC236}">
                  <a16:creationId xmlns="" xmlns:a16="http://schemas.microsoft.com/office/drawing/2014/main" id="{3A24D056-D36C-4F5F-99B6-BEA9E17B25A9}"/>
                </a:ext>
              </a:extLst>
            </p:cNvPr>
            <p:cNvSpPr txBox="1"/>
            <p:nvPr/>
          </p:nvSpPr>
          <p:spPr>
            <a:xfrm>
              <a:off x="4428354" y="3906472"/>
              <a:ext cx="1166377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id-ID" sz="4400" dirty="0">
                  <a:solidFill>
                    <a:schemeClr val="bg1"/>
                  </a:solidFill>
                  <a:latin typeface="Poppins Light" panose="00000400000000000000" pitchFamily="50" charset="0"/>
                  <a:ea typeface="Montserrat" charset="0"/>
                  <a:cs typeface="Poppins Light" panose="00000400000000000000" pitchFamily="50" charset="0"/>
                </a:rPr>
                <a:t>01.</a:t>
              </a:r>
            </a:p>
          </p:txBody>
        </p:sp>
      </p:grpSp>
      <p:sp>
        <p:nvSpPr>
          <p:cNvPr id="23" name="TextBox 22">
            <a:extLst>
              <a:ext uri="{FF2B5EF4-FFF2-40B4-BE49-F238E27FC236}">
                <a16:creationId xmlns="" xmlns:a16="http://schemas.microsoft.com/office/drawing/2014/main" id="{92FC5D8D-DA22-484E-8670-3BB090854BB7}"/>
              </a:ext>
            </a:extLst>
          </p:cNvPr>
          <p:cNvSpPr txBox="1"/>
          <p:nvPr/>
        </p:nvSpPr>
        <p:spPr>
          <a:xfrm>
            <a:off x="4511030" y="3017633"/>
            <a:ext cx="34360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 smtClean="0">
                <a:solidFill>
                  <a:schemeClr val="bg1"/>
                </a:solidFill>
                <a:latin typeface="Poppins Light" panose="00000400000000000000" pitchFamily="50" charset="0"/>
                <a:ea typeface="Montserrat" charset="0"/>
                <a:cs typeface="Poppins Light" panose="00000400000000000000" pitchFamily="50" charset="0"/>
              </a:rPr>
              <a:t>Create Idea</a:t>
            </a:r>
            <a:endParaRPr lang="id-ID" sz="2000" dirty="0">
              <a:solidFill>
                <a:schemeClr val="bg1"/>
              </a:solidFill>
              <a:latin typeface="Poppins Light" panose="00000400000000000000" pitchFamily="50" charset="0"/>
              <a:ea typeface="Montserrat" charset="0"/>
              <a:cs typeface="Poppins Light" panose="00000400000000000000" pitchFamily="50" charset="0"/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4533279" y="5082570"/>
            <a:ext cx="4027153" cy="784830"/>
            <a:chOff x="4428354" y="5030422"/>
            <a:chExt cx="4027153" cy="784830"/>
          </a:xfrm>
        </p:grpSpPr>
        <p:sp>
          <p:nvSpPr>
            <p:cNvPr id="26" name="Rectangle 25">
              <a:extLst>
                <a:ext uri="{FF2B5EF4-FFF2-40B4-BE49-F238E27FC236}">
                  <a16:creationId xmlns="" xmlns:a16="http://schemas.microsoft.com/office/drawing/2014/main" id="{780E4EC5-928F-4A6E-8CFB-D009BCBAE409}"/>
                </a:ext>
              </a:extLst>
            </p:cNvPr>
            <p:cNvSpPr/>
            <p:nvPr/>
          </p:nvSpPr>
          <p:spPr>
            <a:xfrm>
              <a:off x="5310302" y="5030422"/>
              <a:ext cx="3145205" cy="78483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Lorem ipsum dolor sit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amet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,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consectetur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adipiscing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elit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.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Proin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mollis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neque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sit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amet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volutpat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dictum</a:t>
              </a:r>
              <a:r>
                <a:rPr lang="id-ID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.</a:t>
              </a:r>
              <a:endParaRPr lang="en-US" sz="1000" dirty="0">
                <a:solidFill>
                  <a:schemeClr val="bg1"/>
                </a:solidFill>
                <a:latin typeface="Poppins Light" panose="00000400000000000000" pitchFamily="50" charset="0"/>
                <a:cs typeface="Poppins Light" panose="00000400000000000000" pitchFamily="50" charset="0"/>
              </a:endParaRPr>
            </a:p>
          </p:txBody>
        </p:sp>
        <p:sp>
          <p:nvSpPr>
            <p:cNvPr id="27" name="TextBox 26">
              <a:extLst>
                <a:ext uri="{FF2B5EF4-FFF2-40B4-BE49-F238E27FC236}">
                  <a16:creationId xmlns="" xmlns:a16="http://schemas.microsoft.com/office/drawing/2014/main" id="{3A24D056-D36C-4F5F-99B6-BEA9E17B25A9}"/>
                </a:ext>
              </a:extLst>
            </p:cNvPr>
            <p:cNvSpPr txBox="1"/>
            <p:nvPr/>
          </p:nvSpPr>
          <p:spPr>
            <a:xfrm>
              <a:off x="4428354" y="5030422"/>
              <a:ext cx="1166377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id-ID" sz="4400" dirty="0" smtClean="0">
                  <a:solidFill>
                    <a:schemeClr val="bg1"/>
                  </a:solidFill>
                  <a:latin typeface="Poppins Light" panose="00000400000000000000" pitchFamily="50" charset="0"/>
                  <a:ea typeface="Montserrat" charset="0"/>
                  <a:cs typeface="Poppins Light" panose="00000400000000000000" pitchFamily="50" charset="0"/>
                </a:rPr>
                <a:t>0</a:t>
              </a:r>
              <a:r>
                <a:rPr lang="en-US" sz="4400" dirty="0" smtClean="0">
                  <a:solidFill>
                    <a:schemeClr val="bg1"/>
                  </a:solidFill>
                  <a:latin typeface="Poppins Light" panose="00000400000000000000" pitchFamily="50" charset="0"/>
                  <a:ea typeface="Montserrat" charset="0"/>
                  <a:cs typeface="Poppins Light" panose="00000400000000000000" pitchFamily="50" charset="0"/>
                </a:rPr>
                <a:t>2</a:t>
              </a:r>
              <a:r>
                <a:rPr lang="id-ID" sz="4400" dirty="0" smtClean="0">
                  <a:solidFill>
                    <a:schemeClr val="bg1"/>
                  </a:solidFill>
                  <a:latin typeface="Poppins Light" panose="00000400000000000000" pitchFamily="50" charset="0"/>
                  <a:ea typeface="Montserrat" charset="0"/>
                  <a:cs typeface="Poppins Light" panose="00000400000000000000" pitchFamily="50" charset="0"/>
                </a:rPr>
                <a:t>.</a:t>
              </a:r>
              <a:endParaRPr lang="id-ID" sz="4400" dirty="0">
                <a:solidFill>
                  <a:schemeClr val="bg1"/>
                </a:solidFill>
                <a:latin typeface="Poppins Light" panose="00000400000000000000" pitchFamily="50" charset="0"/>
                <a:ea typeface="Montserrat" charset="0"/>
                <a:cs typeface="Poppins Light" panose="00000400000000000000" pitchFamily="50" charset="0"/>
              </a:endParaRPr>
            </a:p>
          </p:txBody>
        </p:sp>
      </p:grpSp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/>
          <p:cNvSpPr>
            <a:spLocks noGrp="1"/>
          </p:cNvSpPr>
          <p:nvPr>
            <p:ph type="pic" sz="quarter" idx="11"/>
          </p:nvPr>
        </p:nvSpPr>
        <p:spPr/>
      </p:sp>
      <p:grpSp>
        <p:nvGrpSpPr>
          <p:cNvPr id="20" name="Group 19"/>
          <p:cNvGrpSpPr/>
          <p:nvPr/>
        </p:nvGrpSpPr>
        <p:grpSpPr>
          <a:xfrm>
            <a:off x="4511030" y="1538798"/>
            <a:ext cx="4400847" cy="1459647"/>
            <a:chOff x="333828" y="1675495"/>
            <a:chExt cx="5427663" cy="1459647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1675495"/>
              <a:ext cx="5427663" cy="83099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4800" spc="300" dirty="0" smtClean="0">
                  <a:solidFill>
                    <a:schemeClr val="bg1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ABOUT 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2304145"/>
              <a:ext cx="5427663" cy="83099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>
                <a:defRPr/>
              </a:pPr>
              <a:r>
                <a:rPr lang="en-US" sz="4800" spc="300" dirty="0" smtClean="0">
                  <a:solidFill>
                    <a:schemeClr val="bg1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PORTFO</a:t>
              </a:r>
              <a:r>
                <a:rPr lang="en-US" sz="4800" spc="300" dirty="0" smtClean="0">
                  <a:solidFill>
                    <a:schemeClr val="accent3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LIO</a:t>
              </a:r>
              <a:endParaRPr lang="en-US" sz="4800" spc="300" dirty="0">
                <a:solidFill>
                  <a:schemeClr val="accent3"/>
                </a:solidFill>
                <a:latin typeface="Gotham Ultra" pitchFamily="50" charset="0"/>
                <a:ea typeface="Roboto" panose="02000000000000000000" pitchFamily="2" charset="0"/>
                <a:cs typeface="Gotham Ultra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53119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ounded Rectangle 8"/>
          <p:cNvSpPr/>
          <p:nvPr/>
        </p:nvSpPr>
        <p:spPr>
          <a:xfrm rot="3086333">
            <a:off x="2597174" y="29173"/>
            <a:ext cx="1079453" cy="5002693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/>
          <p:cNvGrpSpPr/>
          <p:nvPr/>
        </p:nvGrpSpPr>
        <p:grpSpPr>
          <a:xfrm>
            <a:off x="6714490" y="1396442"/>
            <a:ext cx="4400847" cy="1899054"/>
            <a:chOff x="333828" y="1675495"/>
            <a:chExt cx="5427663" cy="1899054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1675495"/>
              <a:ext cx="5427663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6600" spc="300" dirty="0" smtClean="0">
                  <a:solidFill>
                    <a:schemeClr val="bg1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HELLO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2466553"/>
              <a:ext cx="5427663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>
                <a:defRPr/>
              </a:pPr>
              <a:r>
                <a:rPr lang="en-US" sz="6600" spc="300" dirty="0" smtClean="0">
                  <a:solidFill>
                    <a:schemeClr val="bg1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FUN</a:t>
              </a:r>
              <a:endParaRPr lang="en-US" sz="6600" spc="300" dirty="0">
                <a:solidFill>
                  <a:schemeClr val="bg1"/>
                </a:solidFill>
                <a:latin typeface="Gotham Ultra" pitchFamily="50" charset="0"/>
                <a:ea typeface="Roboto" panose="02000000000000000000" pitchFamily="2" charset="0"/>
                <a:cs typeface="Gotham Ultra" pitchFamily="50" charset="0"/>
              </a:endParaRPr>
            </a:p>
          </p:txBody>
        </p:sp>
      </p:grpSp>
      <p:sp>
        <p:nvSpPr>
          <p:cNvPr id="13" name="Rectangle 14">
            <a:extLst>
              <a:ext uri="{FF2B5EF4-FFF2-40B4-BE49-F238E27FC236}">
                <a16:creationId xmlns:a16="http://schemas.microsoft.com/office/drawing/2014/main" xmlns="" id="{E8D821C4-43F5-486B-A0AC-2D758E5C0A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14490" y="4372741"/>
            <a:ext cx="3972560" cy="7848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Lorem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ipsum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dolor sit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amet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consectetur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adipiscing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elit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. Maecenas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venenatis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enim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viverra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volutpat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placerat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nibh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ante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rutrum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smtClean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ex</a:t>
            </a:r>
            <a:endParaRPr lang="en-US" altLang="en-US" sz="1000" dirty="0">
              <a:solidFill>
                <a:schemeClr val="bg1"/>
              </a:solidFill>
              <a:latin typeface="Poppins Light" panose="00000400000000000000" pitchFamily="50" charset="0"/>
              <a:ea typeface="Source Sans Pro" panose="020B0503030403020204" pitchFamily="34" charset="0"/>
              <a:cs typeface="Poppins Light" panose="00000400000000000000" pitchFamily="50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="" xmlns:a16="http://schemas.microsoft.com/office/drawing/2014/main" id="{92FC5D8D-DA22-484E-8670-3BB090854BB7}"/>
              </a:ext>
            </a:extLst>
          </p:cNvPr>
          <p:cNvSpPr txBox="1"/>
          <p:nvPr/>
        </p:nvSpPr>
        <p:spPr>
          <a:xfrm>
            <a:off x="6714490" y="3997916"/>
            <a:ext cx="34360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00000"/>
              </a:lnSpc>
            </a:pPr>
            <a:r>
              <a:rPr lang="id-ID" sz="2000" dirty="0" smtClean="0">
                <a:solidFill>
                  <a:schemeClr val="bg1"/>
                </a:solidFill>
                <a:latin typeface="Poppins Light" panose="00000400000000000000" pitchFamily="50" charset="0"/>
                <a:ea typeface="Montserrat" charset="0"/>
                <a:cs typeface="Poppins Light" panose="00000400000000000000" pitchFamily="50" charset="0"/>
              </a:rPr>
              <a:t>Awesome Portfolio</a:t>
            </a:r>
            <a:endParaRPr lang="id-ID" sz="2000" dirty="0">
              <a:solidFill>
                <a:schemeClr val="bg1"/>
              </a:solidFill>
              <a:latin typeface="Poppins Light" panose="00000400000000000000" pitchFamily="50" charset="0"/>
              <a:ea typeface="Montserrat" charset="0"/>
              <a:cs typeface="Poppins Light" panose="00000400000000000000" pitchFamily="50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="" xmlns:a16="http://schemas.microsoft.com/office/drawing/2014/main" id="{92FC5D8D-DA22-484E-8670-3BB090854BB7}"/>
              </a:ext>
            </a:extLst>
          </p:cNvPr>
          <p:cNvSpPr txBox="1"/>
          <p:nvPr/>
        </p:nvSpPr>
        <p:spPr>
          <a:xfrm>
            <a:off x="6736812" y="3251177"/>
            <a:ext cx="34360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 smtClean="0">
                <a:solidFill>
                  <a:schemeClr val="bg1"/>
                </a:solidFill>
                <a:latin typeface="Poppins Light" panose="00000400000000000000" pitchFamily="50" charset="0"/>
                <a:ea typeface="Montserrat" charset="0"/>
                <a:cs typeface="Poppins Light" panose="00000400000000000000" pitchFamily="50" charset="0"/>
              </a:rPr>
              <a:t>The A Team</a:t>
            </a:r>
            <a:endParaRPr lang="id-ID" sz="2000" dirty="0">
              <a:solidFill>
                <a:schemeClr val="bg1"/>
              </a:solidFill>
              <a:latin typeface="Poppins Light" panose="00000400000000000000" pitchFamily="50" charset="0"/>
              <a:ea typeface="Montserrat" charset="0"/>
              <a:cs typeface="Poppins Light" panose="00000400000000000000" pitchFamily="50" charset="0"/>
            </a:endParaRPr>
          </a:p>
        </p:txBody>
      </p:sp>
      <p:sp>
        <p:nvSpPr>
          <p:cNvPr id="16" name="Isosceles Triangle 15"/>
          <p:cNvSpPr/>
          <p:nvPr/>
        </p:nvSpPr>
        <p:spPr>
          <a:xfrm rot="19827437">
            <a:off x="10954657" y="878208"/>
            <a:ext cx="493486" cy="425419"/>
          </a:xfrm>
          <a:prstGeom prst="triangle">
            <a:avLst/>
          </a:prstGeom>
          <a:noFill/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/>
          <p:cNvSpPr/>
          <p:nvPr/>
        </p:nvSpPr>
        <p:spPr>
          <a:xfrm>
            <a:off x="4459795" y="5872503"/>
            <a:ext cx="407036" cy="407036"/>
          </a:xfrm>
          <a:prstGeom prst="rect">
            <a:avLst/>
          </a:prstGeom>
          <a:noFill/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: Shape 48">
            <a:extLst>
              <a:ext uri="{FF2B5EF4-FFF2-40B4-BE49-F238E27FC236}">
                <a16:creationId xmlns="" xmlns:a16="http://schemas.microsoft.com/office/drawing/2014/main" id="{5DDE79C2-0A02-4EA5-A61C-5BA450A17B52}"/>
              </a:ext>
            </a:extLst>
          </p:cNvPr>
          <p:cNvSpPr/>
          <p:nvPr/>
        </p:nvSpPr>
        <p:spPr>
          <a:xfrm>
            <a:off x="10687050" y="4114759"/>
            <a:ext cx="4329559" cy="4329559"/>
          </a:xfrm>
          <a:custGeom>
            <a:avLst/>
            <a:gdLst>
              <a:gd name="connsiteX0" fmla="*/ 2798136 w 5596274"/>
              <a:gd name="connsiteY0" fmla="*/ 917792 h 5596274"/>
              <a:gd name="connsiteX1" fmla="*/ 917792 w 5596274"/>
              <a:gd name="connsiteY1" fmla="*/ 2798136 h 5596274"/>
              <a:gd name="connsiteX2" fmla="*/ 2798136 w 5596274"/>
              <a:gd name="connsiteY2" fmla="*/ 4678480 h 5596274"/>
              <a:gd name="connsiteX3" fmla="*/ 4678480 w 5596274"/>
              <a:gd name="connsiteY3" fmla="*/ 2798136 h 5596274"/>
              <a:gd name="connsiteX4" fmla="*/ 2798136 w 5596274"/>
              <a:gd name="connsiteY4" fmla="*/ 917792 h 5596274"/>
              <a:gd name="connsiteX5" fmla="*/ 2798137 w 5596274"/>
              <a:gd name="connsiteY5" fmla="*/ 0 h 5596274"/>
              <a:gd name="connsiteX6" fmla="*/ 5596274 w 5596274"/>
              <a:gd name="connsiteY6" fmla="*/ 2798137 h 5596274"/>
              <a:gd name="connsiteX7" fmla="*/ 2798137 w 5596274"/>
              <a:gd name="connsiteY7" fmla="*/ 5596274 h 5596274"/>
              <a:gd name="connsiteX8" fmla="*/ 0 w 5596274"/>
              <a:gd name="connsiteY8" fmla="*/ 2798137 h 5596274"/>
              <a:gd name="connsiteX9" fmla="*/ 2798137 w 5596274"/>
              <a:gd name="connsiteY9" fmla="*/ 0 h 55962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596274" h="5596274">
                <a:moveTo>
                  <a:pt x="2798136" y="917792"/>
                </a:moveTo>
                <a:cubicBezTo>
                  <a:pt x="1759651" y="917792"/>
                  <a:pt x="917792" y="1759651"/>
                  <a:pt x="917792" y="2798136"/>
                </a:cubicBezTo>
                <a:cubicBezTo>
                  <a:pt x="917792" y="3836621"/>
                  <a:pt x="1759651" y="4678480"/>
                  <a:pt x="2798136" y="4678480"/>
                </a:cubicBezTo>
                <a:cubicBezTo>
                  <a:pt x="3836621" y="4678480"/>
                  <a:pt x="4678480" y="3836621"/>
                  <a:pt x="4678480" y="2798136"/>
                </a:cubicBezTo>
                <a:cubicBezTo>
                  <a:pt x="4678480" y="1759651"/>
                  <a:pt x="3836621" y="917792"/>
                  <a:pt x="2798136" y="917792"/>
                </a:cubicBezTo>
                <a:close/>
                <a:moveTo>
                  <a:pt x="2798137" y="0"/>
                </a:moveTo>
                <a:cubicBezTo>
                  <a:pt x="4343505" y="0"/>
                  <a:pt x="5596274" y="1252769"/>
                  <a:pt x="5596274" y="2798137"/>
                </a:cubicBezTo>
                <a:cubicBezTo>
                  <a:pt x="5596274" y="4343505"/>
                  <a:pt x="4343505" y="5596274"/>
                  <a:pt x="2798137" y="5596274"/>
                </a:cubicBezTo>
                <a:cubicBezTo>
                  <a:pt x="1252769" y="5596274"/>
                  <a:pt x="0" y="4343505"/>
                  <a:pt x="0" y="2798137"/>
                </a:cubicBezTo>
                <a:cubicBezTo>
                  <a:pt x="0" y="1252769"/>
                  <a:pt x="1252769" y="0"/>
                  <a:pt x="279813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>
              <a:latin typeface="Kelson Sans" panose="02000500000000000000" pitchFamily="50" charset="0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Rounded Rectangle 7"/>
          <p:cNvSpPr/>
          <p:nvPr/>
        </p:nvSpPr>
        <p:spPr>
          <a:xfrm rot="3086333">
            <a:off x="1831150" y="2566472"/>
            <a:ext cx="1013545" cy="3011666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698856" y="1039867"/>
            <a:ext cx="246743" cy="246743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Donut 18"/>
          <p:cNvSpPr/>
          <p:nvPr/>
        </p:nvSpPr>
        <p:spPr>
          <a:xfrm>
            <a:off x="4330213" y="2556540"/>
            <a:ext cx="536618" cy="536618"/>
          </a:xfrm>
          <a:prstGeom prst="donut">
            <a:avLst>
              <a:gd name="adj" fmla="val 15906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  <a:latin typeface="Poppins Light" panose="00000400000000000000" pitchFamily="50" charset="0"/>
              <a:cs typeface="Poppins Light" panose="000004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71742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: Shape 48">
            <a:extLst>
              <a:ext uri="{FF2B5EF4-FFF2-40B4-BE49-F238E27FC236}">
                <a16:creationId xmlns="" xmlns:a16="http://schemas.microsoft.com/office/drawing/2014/main" id="{5DDE79C2-0A02-4EA5-A61C-5BA450A17B52}"/>
              </a:ext>
            </a:extLst>
          </p:cNvPr>
          <p:cNvSpPr/>
          <p:nvPr/>
        </p:nvSpPr>
        <p:spPr>
          <a:xfrm>
            <a:off x="-1777390" y="-1533073"/>
            <a:ext cx="4329559" cy="4329559"/>
          </a:xfrm>
          <a:custGeom>
            <a:avLst/>
            <a:gdLst>
              <a:gd name="connsiteX0" fmla="*/ 2798136 w 5596274"/>
              <a:gd name="connsiteY0" fmla="*/ 917792 h 5596274"/>
              <a:gd name="connsiteX1" fmla="*/ 917792 w 5596274"/>
              <a:gd name="connsiteY1" fmla="*/ 2798136 h 5596274"/>
              <a:gd name="connsiteX2" fmla="*/ 2798136 w 5596274"/>
              <a:gd name="connsiteY2" fmla="*/ 4678480 h 5596274"/>
              <a:gd name="connsiteX3" fmla="*/ 4678480 w 5596274"/>
              <a:gd name="connsiteY3" fmla="*/ 2798136 h 5596274"/>
              <a:gd name="connsiteX4" fmla="*/ 2798136 w 5596274"/>
              <a:gd name="connsiteY4" fmla="*/ 917792 h 5596274"/>
              <a:gd name="connsiteX5" fmla="*/ 2798137 w 5596274"/>
              <a:gd name="connsiteY5" fmla="*/ 0 h 5596274"/>
              <a:gd name="connsiteX6" fmla="*/ 5596274 w 5596274"/>
              <a:gd name="connsiteY6" fmla="*/ 2798137 h 5596274"/>
              <a:gd name="connsiteX7" fmla="*/ 2798137 w 5596274"/>
              <a:gd name="connsiteY7" fmla="*/ 5596274 h 5596274"/>
              <a:gd name="connsiteX8" fmla="*/ 0 w 5596274"/>
              <a:gd name="connsiteY8" fmla="*/ 2798137 h 5596274"/>
              <a:gd name="connsiteX9" fmla="*/ 2798137 w 5596274"/>
              <a:gd name="connsiteY9" fmla="*/ 0 h 55962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596274" h="5596274">
                <a:moveTo>
                  <a:pt x="2798136" y="917792"/>
                </a:moveTo>
                <a:cubicBezTo>
                  <a:pt x="1759651" y="917792"/>
                  <a:pt x="917792" y="1759651"/>
                  <a:pt x="917792" y="2798136"/>
                </a:cubicBezTo>
                <a:cubicBezTo>
                  <a:pt x="917792" y="3836621"/>
                  <a:pt x="1759651" y="4678480"/>
                  <a:pt x="2798136" y="4678480"/>
                </a:cubicBezTo>
                <a:cubicBezTo>
                  <a:pt x="3836621" y="4678480"/>
                  <a:pt x="4678480" y="3836621"/>
                  <a:pt x="4678480" y="2798136"/>
                </a:cubicBezTo>
                <a:cubicBezTo>
                  <a:pt x="4678480" y="1759651"/>
                  <a:pt x="3836621" y="917792"/>
                  <a:pt x="2798136" y="917792"/>
                </a:cubicBezTo>
                <a:close/>
                <a:moveTo>
                  <a:pt x="2798137" y="0"/>
                </a:moveTo>
                <a:cubicBezTo>
                  <a:pt x="4343505" y="0"/>
                  <a:pt x="5596274" y="1252769"/>
                  <a:pt x="5596274" y="2798137"/>
                </a:cubicBezTo>
                <a:cubicBezTo>
                  <a:pt x="5596274" y="4343505"/>
                  <a:pt x="4343505" y="5596274"/>
                  <a:pt x="2798137" y="5596274"/>
                </a:cubicBezTo>
                <a:cubicBezTo>
                  <a:pt x="1252769" y="5596274"/>
                  <a:pt x="0" y="4343505"/>
                  <a:pt x="0" y="2798137"/>
                </a:cubicBezTo>
                <a:cubicBezTo>
                  <a:pt x="0" y="1252769"/>
                  <a:pt x="1252769" y="0"/>
                  <a:pt x="2798137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>
              <a:latin typeface="Kelson Sans" panose="02000500000000000000" pitchFamily="50" charset="0"/>
            </a:endParaRPr>
          </a:p>
        </p:txBody>
      </p:sp>
      <p:sp>
        <p:nvSpPr>
          <p:cNvPr id="2" name="Freeform 5"/>
          <p:cNvSpPr>
            <a:spLocks/>
          </p:cNvSpPr>
          <p:nvPr/>
        </p:nvSpPr>
        <p:spPr bwMode="auto">
          <a:xfrm flipH="1">
            <a:off x="6350" y="3756560"/>
            <a:ext cx="12185650" cy="3101440"/>
          </a:xfrm>
          <a:custGeom>
            <a:avLst/>
            <a:gdLst>
              <a:gd name="T0" fmla="*/ 0 w 7972"/>
              <a:gd name="T1" fmla="*/ 0 h 2029"/>
              <a:gd name="T2" fmla="*/ 0 w 7972"/>
              <a:gd name="T3" fmla="*/ 2029 h 2029"/>
              <a:gd name="T4" fmla="*/ 7972 w 7972"/>
              <a:gd name="T5" fmla="*/ 2029 h 2029"/>
              <a:gd name="T6" fmla="*/ 7972 w 7972"/>
              <a:gd name="T7" fmla="*/ 1640 h 2029"/>
              <a:gd name="T8" fmla="*/ 0 w 7972"/>
              <a:gd name="T9" fmla="*/ 0 h 20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72" h="2029">
                <a:moveTo>
                  <a:pt x="0" y="0"/>
                </a:moveTo>
                <a:lnTo>
                  <a:pt x="0" y="2029"/>
                </a:lnTo>
                <a:lnTo>
                  <a:pt x="7972" y="2029"/>
                </a:lnTo>
                <a:lnTo>
                  <a:pt x="7972" y="164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" name="Group 2"/>
          <p:cNvGrpSpPr/>
          <p:nvPr/>
        </p:nvGrpSpPr>
        <p:grpSpPr>
          <a:xfrm flipH="1">
            <a:off x="7035800" y="1221773"/>
            <a:ext cx="3474543" cy="4608521"/>
            <a:chOff x="1535607" y="924951"/>
            <a:chExt cx="3770142" cy="5000594"/>
          </a:xfrm>
        </p:grpSpPr>
        <p:sp>
          <p:nvSpPr>
            <p:cNvPr id="4" name="Freeform 3"/>
            <p:cNvSpPr/>
            <p:nvPr/>
          </p:nvSpPr>
          <p:spPr>
            <a:xfrm>
              <a:off x="1535607" y="924951"/>
              <a:ext cx="3770142" cy="3921802"/>
            </a:xfrm>
            <a:custGeom>
              <a:avLst/>
              <a:gdLst>
                <a:gd name="connsiteX0" fmla="*/ 0 w 3770142"/>
                <a:gd name="connsiteY0" fmla="*/ 0 h 3921802"/>
                <a:gd name="connsiteX1" fmla="*/ 3770142 w 3770142"/>
                <a:gd name="connsiteY1" fmla="*/ 0 h 3921802"/>
                <a:gd name="connsiteX2" fmla="*/ 3770142 w 3770142"/>
                <a:gd name="connsiteY2" fmla="*/ 3921802 h 3921802"/>
                <a:gd name="connsiteX3" fmla="*/ 0 w 3770142"/>
                <a:gd name="connsiteY3" fmla="*/ 3146208 h 39218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770142" h="3921802">
                  <a:moveTo>
                    <a:pt x="0" y="0"/>
                  </a:moveTo>
                  <a:lnTo>
                    <a:pt x="3770142" y="0"/>
                  </a:lnTo>
                  <a:lnTo>
                    <a:pt x="3770142" y="3921802"/>
                  </a:lnTo>
                  <a:lnTo>
                    <a:pt x="0" y="3146208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Freeform 4"/>
            <p:cNvSpPr/>
            <p:nvPr/>
          </p:nvSpPr>
          <p:spPr>
            <a:xfrm>
              <a:off x="1535607" y="4063655"/>
              <a:ext cx="3770142" cy="1861890"/>
            </a:xfrm>
            <a:custGeom>
              <a:avLst/>
              <a:gdLst>
                <a:gd name="connsiteX0" fmla="*/ 0 w 3770142"/>
                <a:gd name="connsiteY0" fmla="*/ 0 h 1861890"/>
                <a:gd name="connsiteX1" fmla="*/ 3770142 w 3770142"/>
                <a:gd name="connsiteY1" fmla="*/ 775594 h 1861890"/>
                <a:gd name="connsiteX2" fmla="*/ 3770142 w 3770142"/>
                <a:gd name="connsiteY2" fmla="*/ 1861890 h 1861890"/>
                <a:gd name="connsiteX3" fmla="*/ 0 w 3770142"/>
                <a:gd name="connsiteY3" fmla="*/ 1861890 h 1861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770142" h="1861890">
                  <a:moveTo>
                    <a:pt x="0" y="0"/>
                  </a:moveTo>
                  <a:lnTo>
                    <a:pt x="3770142" y="775594"/>
                  </a:lnTo>
                  <a:lnTo>
                    <a:pt x="3770142" y="1861890"/>
                  </a:lnTo>
                  <a:lnTo>
                    <a:pt x="0" y="186189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" name="Rectangle 10">
            <a:extLst>
              <a:ext uri="{FF2B5EF4-FFF2-40B4-BE49-F238E27FC236}">
                <a16:creationId xmlns="" xmlns:a16="http://schemas.microsoft.com/office/drawing/2014/main" id="{9427AD31-73F5-425D-8565-77337D2C8981}"/>
              </a:ext>
            </a:extLst>
          </p:cNvPr>
          <p:cNvSpPr/>
          <p:nvPr/>
        </p:nvSpPr>
        <p:spPr>
          <a:xfrm>
            <a:off x="957976" y="2175394"/>
            <a:ext cx="3568792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74320">
              <a:buSzPct val="60000"/>
            </a:pPr>
            <a:r>
              <a:rPr lang="en-US" sz="2400" dirty="0" smtClean="0">
                <a:solidFill>
                  <a:schemeClr val="bg1"/>
                </a:solidFill>
                <a:latin typeface="Gotham Ultra" pitchFamily="50" charset="0"/>
                <a:ea typeface="Source Sans Pro" panose="020B0503030403020204" pitchFamily="34" charset="0"/>
                <a:cs typeface="Gotham Ultra" pitchFamily="50" charset="0"/>
              </a:rPr>
              <a:t>“GRAPHIC DESIGN WILL SAVE THE WORLD RIGHT AFTER ROCK AND ROLL DOES.”</a:t>
            </a:r>
            <a:endParaRPr lang="en-US" sz="2400" spc="600" dirty="0">
              <a:solidFill>
                <a:schemeClr val="bg1"/>
              </a:solidFill>
              <a:latin typeface="Gotham Ultra" pitchFamily="50" charset="0"/>
              <a:ea typeface="Source Sans Pro" panose="020B0503030403020204" pitchFamily="34" charset="0"/>
              <a:cs typeface="Gotham Ultra" pitchFamily="50" charset="0"/>
            </a:endParaRPr>
          </a:p>
        </p:txBody>
      </p:sp>
      <p:sp>
        <p:nvSpPr>
          <p:cNvPr id="13" name="Isosceles Triangle 12"/>
          <p:cNvSpPr/>
          <p:nvPr/>
        </p:nvSpPr>
        <p:spPr>
          <a:xfrm rot="19827437">
            <a:off x="10919954" y="725715"/>
            <a:ext cx="493486" cy="425419"/>
          </a:xfrm>
          <a:prstGeom prst="triangle">
            <a:avLst/>
          </a:prstGeom>
          <a:noFill/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4708013" y="1508166"/>
            <a:ext cx="246743" cy="246743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/>
          <p:cNvSpPr/>
          <p:nvPr/>
        </p:nvSpPr>
        <p:spPr>
          <a:xfrm>
            <a:off x="557578" y="5189057"/>
            <a:ext cx="307324" cy="307324"/>
          </a:xfrm>
          <a:prstGeom prst="rect">
            <a:avLst/>
          </a:prstGeom>
          <a:noFill/>
          <a:ln w="381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Multiply 15"/>
          <p:cNvSpPr/>
          <p:nvPr/>
        </p:nvSpPr>
        <p:spPr>
          <a:xfrm rot="2208412">
            <a:off x="5629232" y="5507480"/>
            <a:ext cx="696686" cy="696686"/>
          </a:xfrm>
          <a:prstGeom prst="mathMultiply">
            <a:avLst>
              <a:gd name="adj1" fmla="val 13103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4">
            <a:extLst>
              <a:ext uri="{FF2B5EF4-FFF2-40B4-BE49-F238E27FC236}">
                <a16:creationId xmlns:a16="http://schemas.microsoft.com/office/drawing/2014/main" xmlns="" id="{E8D821C4-43F5-486B-A0AC-2D758E5C0A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47236" y="4377652"/>
            <a:ext cx="2296064" cy="5539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Lorem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ipsum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dolor sit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amet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consectetur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adipiscing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elit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. </a:t>
            </a:r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861337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1863834" y="1845242"/>
            <a:ext cx="4784615" cy="4403158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Poppins Light" panose="000004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13" name="Freeform: Shape 48">
            <a:extLst>
              <a:ext uri="{FF2B5EF4-FFF2-40B4-BE49-F238E27FC236}">
                <a16:creationId xmlns:a16="http://schemas.microsoft.com/office/drawing/2014/main" xmlns="" id="{5DDE79C2-0A02-4EA5-A61C-5BA450A17B52}"/>
              </a:ext>
            </a:extLst>
          </p:cNvPr>
          <p:cNvSpPr/>
          <p:nvPr/>
        </p:nvSpPr>
        <p:spPr>
          <a:xfrm>
            <a:off x="9040756" y="4950394"/>
            <a:ext cx="4329559" cy="4329559"/>
          </a:xfrm>
          <a:custGeom>
            <a:avLst/>
            <a:gdLst>
              <a:gd name="connsiteX0" fmla="*/ 2798136 w 5596274"/>
              <a:gd name="connsiteY0" fmla="*/ 917792 h 5596274"/>
              <a:gd name="connsiteX1" fmla="*/ 917792 w 5596274"/>
              <a:gd name="connsiteY1" fmla="*/ 2798136 h 5596274"/>
              <a:gd name="connsiteX2" fmla="*/ 2798136 w 5596274"/>
              <a:gd name="connsiteY2" fmla="*/ 4678480 h 5596274"/>
              <a:gd name="connsiteX3" fmla="*/ 4678480 w 5596274"/>
              <a:gd name="connsiteY3" fmla="*/ 2798136 h 5596274"/>
              <a:gd name="connsiteX4" fmla="*/ 2798136 w 5596274"/>
              <a:gd name="connsiteY4" fmla="*/ 917792 h 5596274"/>
              <a:gd name="connsiteX5" fmla="*/ 2798137 w 5596274"/>
              <a:gd name="connsiteY5" fmla="*/ 0 h 5596274"/>
              <a:gd name="connsiteX6" fmla="*/ 5596274 w 5596274"/>
              <a:gd name="connsiteY6" fmla="*/ 2798137 h 5596274"/>
              <a:gd name="connsiteX7" fmla="*/ 2798137 w 5596274"/>
              <a:gd name="connsiteY7" fmla="*/ 5596274 h 5596274"/>
              <a:gd name="connsiteX8" fmla="*/ 0 w 5596274"/>
              <a:gd name="connsiteY8" fmla="*/ 2798137 h 5596274"/>
              <a:gd name="connsiteX9" fmla="*/ 2798137 w 5596274"/>
              <a:gd name="connsiteY9" fmla="*/ 0 h 55962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596274" h="5596274">
                <a:moveTo>
                  <a:pt x="2798136" y="917792"/>
                </a:moveTo>
                <a:cubicBezTo>
                  <a:pt x="1759651" y="917792"/>
                  <a:pt x="917792" y="1759651"/>
                  <a:pt x="917792" y="2798136"/>
                </a:cubicBezTo>
                <a:cubicBezTo>
                  <a:pt x="917792" y="3836621"/>
                  <a:pt x="1759651" y="4678480"/>
                  <a:pt x="2798136" y="4678480"/>
                </a:cubicBezTo>
                <a:cubicBezTo>
                  <a:pt x="3836621" y="4678480"/>
                  <a:pt x="4678480" y="3836621"/>
                  <a:pt x="4678480" y="2798136"/>
                </a:cubicBezTo>
                <a:cubicBezTo>
                  <a:pt x="4678480" y="1759651"/>
                  <a:pt x="3836621" y="917792"/>
                  <a:pt x="2798136" y="917792"/>
                </a:cubicBezTo>
                <a:close/>
                <a:moveTo>
                  <a:pt x="2798137" y="0"/>
                </a:moveTo>
                <a:cubicBezTo>
                  <a:pt x="4343505" y="0"/>
                  <a:pt x="5596274" y="1252769"/>
                  <a:pt x="5596274" y="2798137"/>
                </a:cubicBezTo>
                <a:cubicBezTo>
                  <a:pt x="5596274" y="4343505"/>
                  <a:pt x="4343505" y="5596274"/>
                  <a:pt x="2798137" y="5596274"/>
                </a:cubicBezTo>
                <a:cubicBezTo>
                  <a:pt x="1252769" y="5596274"/>
                  <a:pt x="0" y="4343505"/>
                  <a:pt x="0" y="2798137"/>
                </a:cubicBezTo>
                <a:cubicBezTo>
                  <a:pt x="0" y="1252769"/>
                  <a:pt x="1252769" y="0"/>
                  <a:pt x="2798137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>
              <a:latin typeface="Kelson Sans" panose="02000500000000000000" pitchFamily="50" charset="0"/>
            </a:endParaRPr>
          </a:p>
        </p:txBody>
      </p:sp>
      <p:sp>
        <p:nvSpPr>
          <p:cNvPr id="14" name="Freeform 13">
            <a:extLst>
              <a:ext uri="{FF2B5EF4-FFF2-40B4-BE49-F238E27FC236}">
                <a16:creationId xmlns:a16="http://schemas.microsoft.com/office/drawing/2014/main" xmlns="" id="{1478081E-B892-48C3-8D6A-EAD1BAC9D07F}"/>
              </a:ext>
            </a:extLst>
          </p:cNvPr>
          <p:cNvSpPr>
            <a:spLocks noEditPoints="1"/>
          </p:cNvSpPr>
          <p:nvPr/>
        </p:nvSpPr>
        <p:spPr bwMode="auto">
          <a:xfrm>
            <a:off x="7222201" y="4468539"/>
            <a:ext cx="355789" cy="355789"/>
          </a:xfrm>
          <a:custGeom>
            <a:avLst/>
            <a:gdLst>
              <a:gd name="T0" fmla="*/ 0 w 124"/>
              <a:gd name="T1" fmla="*/ 62 h 124"/>
              <a:gd name="T2" fmla="*/ 124 w 124"/>
              <a:gd name="T3" fmla="*/ 62 h 124"/>
              <a:gd name="T4" fmla="*/ 116 w 124"/>
              <a:gd name="T5" fmla="*/ 60 h 124"/>
              <a:gd name="T6" fmla="*/ 87 w 124"/>
              <a:gd name="T7" fmla="*/ 35 h 124"/>
              <a:gd name="T8" fmla="*/ 116 w 124"/>
              <a:gd name="T9" fmla="*/ 60 h 124"/>
              <a:gd name="T10" fmla="*/ 43 w 124"/>
              <a:gd name="T11" fmla="*/ 95 h 124"/>
              <a:gd name="T12" fmla="*/ 60 w 124"/>
              <a:gd name="T13" fmla="*/ 116 h 124"/>
              <a:gd name="T14" fmla="*/ 64 w 124"/>
              <a:gd name="T15" fmla="*/ 8 h 124"/>
              <a:gd name="T16" fmla="*/ 64 w 124"/>
              <a:gd name="T17" fmla="*/ 36 h 124"/>
              <a:gd name="T18" fmla="*/ 64 w 124"/>
              <a:gd name="T19" fmla="*/ 8 h 124"/>
              <a:gd name="T20" fmla="*/ 100 w 124"/>
              <a:gd name="T21" fmla="*/ 23 h 124"/>
              <a:gd name="T22" fmla="*/ 71 w 124"/>
              <a:gd name="T23" fmla="*/ 9 h 124"/>
              <a:gd name="T24" fmla="*/ 60 w 124"/>
              <a:gd name="T25" fmla="*/ 36 h 124"/>
              <a:gd name="T26" fmla="*/ 60 w 124"/>
              <a:gd name="T27" fmla="*/ 8 h 124"/>
              <a:gd name="T28" fmla="*/ 38 w 124"/>
              <a:gd name="T29" fmla="*/ 31 h 124"/>
              <a:gd name="T30" fmla="*/ 53 w 124"/>
              <a:gd name="T31" fmla="*/ 9 h 124"/>
              <a:gd name="T32" fmla="*/ 40 w 124"/>
              <a:gd name="T33" fmla="*/ 36 h 124"/>
              <a:gd name="T34" fmla="*/ 60 w 124"/>
              <a:gd name="T35" fmla="*/ 60 h 124"/>
              <a:gd name="T36" fmla="*/ 40 w 124"/>
              <a:gd name="T37" fmla="*/ 36 h 124"/>
              <a:gd name="T38" fmla="*/ 60 w 124"/>
              <a:gd name="T39" fmla="*/ 88 h 124"/>
              <a:gd name="T40" fmla="*/ 36 w 124"/>
              <a:gd name="T41" fmla="*/ 64 h 124"/>
              <a:gd name="T42" fmla="*/ 53 w 124"/>
              <a:gd name="T43" fmla="*/ 115 h 124"/>
              <a:gd name="T44" fmla="*/ 40 w 124"/>
              <a:gd name="T45" fmla="*/ 96 h 124"/>
              <a:gd name="T46" fmla="*/ 64 w 124"/>
              <a:gd name="T47" fmla="*/ 116 h 124"/>
              <a:gd name="T48" fmla="*/ 81 w 124"/>
              <a:gd name="T49" fmla="*/ 95 h 124"/>
              <a:gd name="T50" fmla="*/ 64 w 124"/>
              <a:gd name="T51" fmla="*/ 116 h 124"/>
              <a:gd name="T52" fmla="*/ 97 w 124"/>
              <a:gd name="T53" fmla="*/ 103 h 124"/>
              <a:gd name="T54" fmla="*/ 84 w 124"/>
              <a:gd name="T55" fmla="*/ 96 h 124"/>
              <a:gd name="T56" fmla="*/ 64 w 124"/>
              <a:gd name="T57" fmla="*/ 88 h 124"/>
              <a:gd name="T58" fmla="*/ 88 w 124"/>
              <a:gd name="T59" fmla="*/ 64 h 124"/>
              <a:gd name="T60" fmla="*/ 64 w 124"/>
              <a:gd name="T61" fmla="*/ 60 h 124"/>
              <a:gd name="T62" fmla="*/ 84 w 124"/>
              <a:gd name="T63" fmla="*/ 36 h 124"/>
              <a:gd name="T64" fmla="*/ 64 w 124"/>
              <a:gd name="T65" fmla="*/ 60 h 124"/>
              <a:gd name="T66" fmla="*/ 37 w 124"/>
              <a:gd name="T67" fmla="*/ 35 h 124"/>
              <a:gd name="T68" fmla="*/ 8 w 124"/>
              <a:gd name="T69" fmla="*/ 60 h 124"/>
              <a:gd name="T70" fmla="*/ 8 w 124"/>
              <a:gd name="T71" fmla="*/ 64 h 124"/>
              <a:gd name="T72" fmla="*/ 38 w 124"/>
              <a:gd name="T73" fmla="*/ 93 h 124"/>
              <a:gd name="T74" fmla="*/ 8 w 124"/>
              <a:gd name="T75" fmla="*/ 64 h 124"/>
              <a:gd name="T76" fmla="*/ 86 w 124"/>
              <a:gd name="T77" fmla="*/ 93 h 124"/>
              <a:gd name="T78" fmla="*/ 116 w 124"/>
              <a:gd name="T79" fmla="*/ 64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4" h="124">
                <a:moveTo>
                  <a:pt x="62" y="0"/>
                </a:moveTo>
                <a:cubicBezTo>
                  <a:pt x="28" y="0"/>
                  <a:pt x="0" y="28"/>
                  <a:pt x="0" y="62"/>
                </a:cubicBezTo>
                <a:cubicBezTo>
                  <a:pt x="0" y="96"/>
                  <a:pt x="28" y="124"/>
                  <a:pt x="62" y="124"/>
                </a:cubicBezTo>
                <a:cubicBezTo>
                  <a:pt x="96" y="124"/>
                  <a:pt x="124" y="96"/>
                  <a:pt x="124" y="62"/>
                </a:cubicBezTo>
                <a:cubicBezTo>
                  <a:pt x="124" y="28"/>
                  <a:pt x="96" y="0"/>
                  <a:pt x="62" y="0"/>
                </a:cubicBezTo>
                <a:close/>
                <a:moveTo>
                  <a:pt x="116" y="60"/>
                </a:moveTo>
                <a:cubicBezTo>
                  <a:pt x="92" y="60"/>
                  <a:pt x="92" y="60"/>
                  <a:pt x="92" y="60"/>
                </a:cubicBezTo>
                <a:cubicBezTo>
                  <a:pt x="92" y="51"/>
                  <a:pt x="90" y="43"/>
                  <a:pt x="87" y="35"/>
                </a:cubicBezTo>
                <a:cubicBezTo>
                  <a:pt x="93" y="33"/>
                  <a:pt x="98" y="30"/>
                  <a:pt x="102" y="26"/>
                </a:cubicBezTo>
                <a:cubicBezTo>
                  <a:pt x="110" y="35"/>
                  <a:pt x="115" y="47"/>
                  <a:pt x="116" y="60"/>
                </a:cubicBezTo>
                <a:close/>
                <a:moveTo>
                  <a:pt x="60" y="116"/>
                </a:moveTo>
                <a:cubicBezTo>
                  <a:pt x="53" y="110"/>
                  <a:pt x="48" y="103"/>
                  <a:pt x="43" y="95"/>
                </a:cubicBezTo>
                <a:cubicBezTo>
                  <a:pt x="49" y="93"/>
                  <a:pt x="54" y="92"/>
                  <a:pt x="60" y="92"/>
                </a:cubicBezTo>
                <a:cubicBezTo>
                  <a:pt x="60" y="116"/>
                  <a:pt x="60" y="116"/>
                  <a:pt x="60" y="116"/>
                </a:cubicBezTo>
                <a:cubicBezTo>
                  <a:pt x="60" y="116"/>
                  <a:pt x="60" y="116"/>
                  <a:pt x="60" y="116"/>
                </a:cubicBezTo>
                <a:close/>
                <a:moveTo>
                  <a:pt x="64" y="8"/>
                </a:moveTo>
                <a:cubicBezTo>
                  <a:pt x="72" y="14"/>
                  <a:pt x="78" y="23"/>
                  <a:pt x="82" y="33"/>
                </a:cubicBezTo>
                <a:cubicBezTo>
                  <a:pt x="76" y="35"/>
                  <a:pt x="70" y="36"/>
                  <a:pt x="64" y="36"/>
                </a:cubicBezTo>
                <a:cubicBezTo>
                  <a:pt x="64" y="8"/>
                  <a:pt x="64" y="8"/>
                  <a:pt x="64" y="8"/>
                </a:cubicBezTo>
                <a:cubicBezTo>
                  <a:pt x="64" y="8"/>
                  <a:pt x="64" y="8"/>
                  <a:pt x="64" y="8"/>
                </a:cubicBezTo>
                <a:close/>
                <a:moveTo>
                  <a:pt x="71" y="9"/>
                </a:moveTo>
                <a:cubicBezTo>
                  <a:pt x="82" y="11"/>
                  <a:pt x="92" y="16"/>
                  <a:pt x="100" y="23"/>
                </a:cubicBezTo>
                <a:cubicBezTo>
                  <a:pt x="95" y="26"/>
                  <a:pt x="91" y="29"/>
                  <a:pt x="86" y="31"/>
                </a:cubicBezTo>
                <a:cubicBezTo>
                  <a:pt x="82" y="23"/>
                  <a:pt x="77" y="15"/>
                  <a:pt x="71" y="9"/>
                </a:cubicBezTo>
                <a:close/>
                <a:moveTo>
                  <a:pt x="60" y="8"/>
                </a:moveTo>
                <a:cubicBezTo>
                  <a:pt x="60" y="36"/>
                  <a:pt x="60" y="36"/>
                  <a:pt x="60" y="36"/>
                </a:cubicBezTo>
                <a:cubicBezTo>
                  <a:pt x="54" y="36"/>
                  <a:pt x="48" y="35"/>
                  <a:pt x="42" y="33"/>
                </a:cubicBezTo>
                <a:cubicBezTo>
                  <a:pt x="46" y="23"/>
                  <a:pt x="52" y="14"/>
                  <a:pt x="60" y="8"/>
                </a:cubicBezTo>
                <a:cubicBezTo>
                  <a:pt x="60" y="8"/>
                  <a:pt x="60" y="8"/>
                  <a:pt x="60" y="8"/>
                </a:cubicBezTo>
                <a:close/>
                <a:moveTo>
                  <a:pt x="38" y="31"/>
                </a:moveTo>
                <a:cubicBezTo>
                  <a:pt x="33" y="29"/>
                  <a:pt x="29" y="26"/>
                  <a:pt x="24" y="23"/>
                </a:cubicBezTo>
                <a:cubicBezTo>
                  <a:pt x="32" y="16"/>
                  <a:pt x="42" y="11"/>
                  <a:pt x="53" y="9"/>
                </a:cubicBezTo>
                <a:cubicBezTo>
                  <a:pt x="47" y="15"/>
                  <a:pt x="42" y="23"/>
                  <a:pt x="38" y="31"/>
                </a:cubicBezTo>
                <a:close/>
                <a:moveTo>
                  <a:pt x="40" y="36"/>
                </a:moveTo>
                <a:cubicBezTo>
                  <a:pt x="47" y="38"/>
                  <a:pt x="53" y="40"/>
                  <a:pt x="60" y="40"/>
                </a:cubicBezTo>
                <a:cubicBezTo>
                  <a:pt x="60" y="60"/>
                  <a:pt x="60" y="60"/>
                  <a:pt x="60" y="60"/>
                </a:cubicBezTo>
                <a:cubicBezTo>
                  <a:pt x="36" y="60"/>
                  <a:pt x="36" y="60"/>
                  <a:pt x="36" y="60"/>
                </a:cubicBezTo>
                <a:cubicBezTo>
                  <a:pt x="36" y="52"/>
                  <a:pt x="38" y="44"/>
                  <a:pt x="40" y="36"/>
                </a:cubicBezTo>
                <a:close/>
                <a:moveTo>
                  <a:pt x="60" y="64"/>
                </a:moveTo>
                <a:cubicBezTo>
                  <a:pt x="60" y="88"/>
                  <a:pt x="60" y="88"/>
                  <a:pt x="60" y="88"/>
                </a:cubicBezTo>
                <a:cubicBezTo>
                  <a:pt x="54" y="88"/>
                  <a:pt x="48" y="89"/>
                  <a:pt x="42" y="91"/>
                </a:cubicBezTo>
                <a:cubicBezTo>
                  <a:pt x="38" y="83"/>
                  <a:pt x="36" y="74"/>
                  <a:pt x="36" y="64"/>
                </a:cubicBezTo>
                <a:lnTo>
                  <a:pt x="60" y="64"/>
                </a:lnTo>
                <a:close/>
                <a:moveTo>
                  <a:pt x="53" y="115"/>
                </a:moveTo>
                <a:cubicBezTo>
                  <a:pt x="43" y="114"/>
                  <a:pt x="34" y="109"/>
                  <a:pt x="27" y="103"/>
                </a:cubicBezTo>
                <a:cubicBezTo>
                  <a:pt x="31" y="100"/>
                  <a:pt x="35" y="98"/>
                  <a:pt x="40" y="96"/>
                </a:cubicBezTo>
                <a:cubicBezTo>
                  <a:pt x="43" y="103"/>
                  <a:pt x="48" y="110"/>
                  <a:pt x="53" y="115"/>
                </a:cubicBezTo>
                <a:close/>
                <a:moveTo>
                  <a:pt x="64" y="116"/>
                </a:moveTo>
                <a:cubicBezTo>
                  <a:pt x="64" y="92"/>
                  <a:pt x="64" y="92"/>
                  <a:pt x="64" y="92"/>
                </a:cubicBezTo>
                <a:cubicBezTo>
                  <a:pt x="70" y="92"/>
                  <a:pt x="75" y="93"/>
                  <a:pt x="81" y="95"/>
                </a:cubicBezTo>
                <a:cubicBezTo>
                  <a:pt x="76" y="103"/>
                  <a:pt x="71" y="110"/>
                  <a:pt x="64" y="116"/>
                </a:cubicBezTo>
                <a:cubicBezTo>
                  <a:pt x="64" y="116"/>
                  <a:pt x="64" y="116"/>
                  <a:pt x="64" y="116"/>
                </a:cubicBezTo>
                <a:close/>
                <a:moveTo>
                  <a:pt x="84" y="96"/>
                </a:moveTo>
                <a:cubicBezTo>
                  <a:pt x="89" y="98"/>
                  <a:pt x="93" y="100"/>
                  <a:pt x="97" y="103"/>
                </a:cubicBezTo>
                <a:cubicBezTo>
                  <a:pt x="90" y="109"/>
                  <a:pt x="81" y="114"/>
                  <a:pt x="71" y="115"/>
                </a:cubicBezTo>
                <a:cubicBezTo>
                  <a:pt x="76" y="110"/>
                  <a:pt x="81" y="103"/>
                  <a:pt x="84" y="96"/>
                </a:cubicBezTo>
                <a:close/>
                <a:moveTo>
                  <a:pt x="82" y="91"/>
                </a:moveTo>
                <a:cubicBezTo>
                  <a:pt x="76" y="89"/>
                  <a:pt x="70" y="88"/>
                  <a:pt x="64" y="88"/>
                </a:cubicBezTo>
                <a:cubicBezTo>
                  <a:pt x="64" y="64"/>
                  <a:pt x="64" y="64"/>
                  <a:pt x="64" y="64"/>
                </a:cubicBezTo>
                <a:cubicBezTo>
                  <a:pt x="88" y="64"/>
                  <a:pt x="88" y="64"/>
                  <a:pt x="88" y="64"/>
                </a:cubicBezTo>
                <a:cubicBezTo>
                  <a:pt x="88" y="74"/>
                  <a:pt x="86" y="83"/>
                  <a:pt x="82" y="91"/>
                </a:cubicBezTo>
                <a:close/>
                <a:moveTo>
                  <a:pt x="64" y="60"/>
                </a:moveTo>
                <a:cubicBezTo>
                  <a:pt x="64" y="40"/>
                  <a:pt x="64" y="40"/>
                  <a:pt x="64" y="40"/>
                </a:cubicBezTo>
                <a:cubicBezTo>
                  <a:pt x="71" y="40"/>
                  <a:pt x="77" y="38"/>
                  <a:pt x="84" y="36"/>
                </a:cubicBezTo>
                <a:cubicBezTo>
                  <a:pt x="86" y="44"/>
                  <a:pt x="88" y="52"/>
                  <a:pt x="88" y="60"/>
                </a:cubicBezTo>
                <a:lnTo>
                  <a:pt x="64" y="60"/>
                </a:lnTo>
                <a:close/>
                <a:moveTo>
                  <a:pt x="22" y="26"/>
                </a:moveTo>
                <a:cubicBezTo>
                  <a:pt x="26" y="30"/>
                  <a:pt x="31" y="33"/>
                  <a:pt x="37" y="35"/>
                </a:cubicBezTo>
                <a:cubicBezTo>
                  <a:pt x="34" y="43"/>
                  <a:pt x="32" y="51"/>
                  <a:pt x="32" y="60"/>
                </a:cubicBezTo>
                <a:cubicBezTo>
                  <a:pt x="8" y="60"/>
                  <a:pt x="8" y="60"/>
                  <a:pt x="8" y="60"/>
                </a:cubicBezTo>
                <a:cubicBezTo>
                  <a:pt x="9" y="47"/>
                  <a:pt x="14" y="35"/>
                  <a:pt x="22" y="26"/>
                </a:cubicBezTo>
                <a:close/>
                <a:moveTo>
                  <a:pt x="8" y="64"/>
                </a:moveTo>
                <a:cubicBezTo>
                  <a:pt x="32" y="64"/>
                  <a:pt x="32" y="64"/>
                  <a:pt x="32" y="64"/>
                </a:cubicBezTo>
                <a:cubicBezTo>
                  <a:pt x="32" y="74"/>
                  <a:pt x="34" y="84"/>
                  <a:pt x="38" y="93"/>
                </a:cubicBezTo>
                <a:cubicBezTo>
                  <a:pt x="33" y="95"/>
                  <a:pt x="28" y="97"/>
                  <a:pt x="24" y="100"/>
                </a:cubicBezTo>
                <a:cubicBezTo>
                  <a:pt x="15" y="91"/>
                  <a:pt x="9" y="78"/>
                  <a:pt x="8" y="64"/>
                </a:cubicBezTo>
                <a:close/>
                <a:moveTo>
                  <a:pt x="100" y="100"/>
                </a:moveTo>
                <a:cubicBezTo>
                  <a:pt x="96" y="97"/>
                  <a:pt x="91" y="95"/>
                  <a:pt x="86" y="93"/>
                </a:cubicBezTo>
                <a:cubicBezTo>
                  <a:pt x="90" y="84"/>
                  <a:pt x="92" y="74"/>
                  <a:pt x="92" y="64"/>
                </a:cubicBezTo>
                <a:cubicBezTo>
                  <a:pt x="116" y="64"/>
                  <a:pt x="116" y="64"/>
                  <a:pt x="116" y="64"/>
                </a:cubicBezTo>
                <a:cubicBezTo>
                  <a:pt x="115" y="78"/>
                  <a:pt x="109" y="91"/>
                  <a:pt x="100" y="10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>
              <a:solidFill>
                <a:schemeClr val="bg1"/>
              </a:solidFill>
              <a:latin typeface="Poppins Light" panose="00000400000000000000" pitchFamily="50" charset="0"/>
              <a:cs typeface="Poppins Light" panose="00000400000000000000" pitchFamily="50" charset="0"/>
            </a:endParaRP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xmlns="" id="{81D4BC41-2206-45CA-A32D-65C796A4DEA0}"/>
              </a:ext>
            </a:extLst>
          </p:cNvPr>
          <p:cNvGrpSpPr/>
          <p:nvPr/>
        </p:nvGrpSpPr>
        <p:grpSpPr>
          <a:xfrm>
            <a:off x="7222201" y="3321862"/>
            <a:ext cx="381484" cy="384010"/>
            <a:chOff x="9344026" y="2587626"/>
            <a:chExt cx="239713" cy="241300"/>
          </a:xfrm>
          <a:solidFill>
            <a:schemeClr val="bg1"/>
          </a:solidFill>
        </p:grpSpPr>
        <p:sp>
          <p:nvSpPr>
            <p:cNvPr id="16" name="Oval 339">
              <a:extLst>
                <a:ext uri="{FF2B5EF4-FFF2-40B4-BE49-F238E27FC236}">
                  <a16:creationId xmlns:a16="http://schemas.microsoft.com/office/drawing/2014/main" xmlns="" id="{AABA1B1F-2EE9-4E2F-8CF6-9EB9A519E8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80538" y="2614613"/>
              <a:ext cx="22225" cy="2222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  <a:latin typeface="Poppins Light" panose="00000400000000000000" pitchFamily="50" charset="0"/>
                <a:cs typeface="Poppins Light" panose="00000400000000000000" pitchFamily="50" charset="0"/>
              </a:endParaRPr>
            </a:p>
          </p:txBody>
        </p:sp>
        <p:sp>
          <p:nvSpPr>
            <p:cNvPr id="17" name="Oval 340">
              <a:extLst>
                <a:ext uri="{FF2B5EF4-FFF2-40B4-BE49-F238E27FC236}">
                  <a16:creationId xmlns:a16="http://schemas.microsoft.com/office/drawing/2014/main" xmlns="" id="{33E9B35C-FEC0-4535-A3A8-4730EFD74F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10701" y="2614613"/>
              <a:ext cx="22225" cy="2222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  <a:latin typeface="Poppins Light" panose="00000400000000000000" pitchFamily="50" charset="0"/>
                <a:cs typeface="Poppins Light" panose="00000400000000000000" pitchFamily="50" charset="0"/>
              </a:endParaRPr>
            </a:p>
          </p:txBody>
        </p:sp>
        <p:sp>
          <p:nvSpPr>
            <p:cNvPr id="18" name="Oval 341">
              <a:extLst>
                <a:ext uri="{FF2B5EF4-FFF2-40B4-BE49-F238E27FC236}">
                  <a16:creationId xmlns:a16="http://schemas.microsoft.com/office/drawing/2014/main" xmlns="" id="{7D3A43A8-8D16-4651-B018-D2C67A9EAB2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40863" y="2614613"/>
              <a:ext cx="22225" cy="2222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  <a:latin typeface="Poppins Light" panose="00000400000000000000" pitchFamily="50" charset="0"/>
                <a:cs typeface="Poppins Light" panose="00000400000000000000" pitchFamily="50" charset="0"/>
              </a:endParaRPr>
            </a:p>
          </p:txBody>
        </p:sp>
        <p:sp>
          <p:nvSpPr>
            <p:cNvPr id="19" name="Freeform 342">
              <a:extLst>
                <a:ext uri="{FF2B5EF4-FFF2-40B4-BE49-F238E27FC236}">
                  <a16:creationId xmlns:a16="http://schemas.microsoft.com/office/drawing/2014/main" xmlns="" id="{B77B8510-3503-4016-963C-6FC4FA5596A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44026" y="2587626"/>
              <a:ext cx="239713" cy="241300"/>
            </a:xfrm>
            <a:custGeom>
              <a:avLst/>
              <a:gdLst>
                <a:gd name="T0" fmla="*/ 56 w 64"/>
                <a:gd name="T1" fmla="*/ 12 h 64"/>
                <a:gd name="T2" fmla="*/ 52 w 64"/>
                <a:gd name="T3" fmla="*/ 12 h 64"/>
                <a:gd name="T4" fmla="*/ 52 w 64"/>
                <a:gd name="T5" fmla="*/ 8 h 64"/>
                <a:gd name="T6" fmla="*/ 44 w 64"/>
                <a:gd name="T7" fmla="*/ 0 h 64"/>
                <a:gd name="T8" fmla="*/ 8 w 64"/>
                <a:gd name="T9" fmla="*/ 0 h 64"/>
                <a:gd name="T10" fmla="*/ 0 w 64"/>
                <a:gd name="T11" fmla="*/ 8 h 64"/>
                <a:gd name="T12" fmla="*/ 0 w 64"/>
                <a:gd name="T13" fmla="*/ 44 h 64"/>
                <a:gd name="T14" fmla="*/ 8 w 64"/>
                <a:gd name="T15" fmla="*/ 52 h 64"/>
                <a:gd name="T16" fmla="*/ 12 w 64"/>
                <a:gd name="T17" fmla="*/ 52 h 64"/>
                <a:gd name="T18" fmla="*/ 12 w 64"/>
                <a:gd name="T19" fmla="*/ 56 h 64"/>
                <a:gd name="T20" fmla="*/ 20 w 64"/>
                <a:gd name="T21" fmla="*/ 64 h 64"/>
                <a:gd name="T22" fmla="*/ 56 w 64"/>
                <a:gd name="T23" fmla="*/ 64 h 64"/>
                <a:gd name="T24" fmla="*/ 64 w 64"/>
                <a:gd name="T25" fmla="*/ 56 h 64"/>
                <a:gd name="T26" fmla="*/ 64 w 64"/>
                <a:gd name="T27" fmla="*/ 20 h 64"/>
                <a:gd name="T28" fmla="*/ 56 w 64"/>
                <a:gd name="T29" fmla="*/ 12 h 64"/>
                <a:gd name="T30" fmla="*/ 4 w 64"/>
                <a:gd name="T31" fmla="*/ 8 h 64"/>
                <a:gd name="T32" fmla="*/ 8 w 64"/>
                <a:gd name="T33" fmla="*/ 4 h 64"/>
                <a:gd name="T34" fmla="*/ 44 w 64"/>
                <a:gd name="T35" fmla="*/ 4 h 64"/>
                <a:gd name="T36" fmla="*/ 48 w 64"/>
                <a:gd name="T37" fmla="*/ 8 h 64"/>
                <a:gd name="T38" fmla="*/ 48 w 64"/>
                <a:gd name="T39" fmla="*/ 16 h 64"/>
                <a:gd name="T40" fmla="*/ 4 w 64"/>
                <a:gd name="T41" fmla="*/ 16 h 64"/>
                <a:gd name="T42" fmla="*/ 4 w 64"/>
                <a:gd name="T43" fmla="*/ 8 h 64"/>
                <a:gd name="T44" fmla="*/ 8 w 64"/>
                <a:gd name="T45" fmla="*/ 48 h 64"/>
                <a:gd name="T46" fmla="*/ 4 w 64"/>
                <a:gd name="T47" fmla="*/ 44 h 64"/>
                <a:gd name="T48" fmla="*/ 4 w 64"/>
                <a:gd name="T49" fmla="*/ 20 h 64"/>
                <a:gd name="T50" fmla="*/ 48 w 64"/>
                <a:gd name="T51" fmla="*/ 20 h 64"/>
                <a:gd name="T52" fmla="*/ 48 w 64"/>
                <a:gd name="T53" fmla="*/ 44 h 64"/>
                <a:gd name="T54" fmla="*/ 44 w 64"/>
                <a:gd name="T55" fmla="*/ 48 h 64"/>
                <a:gd name="T56" fmla="*/ 8 w 64"/>
                <a:gd name="T57" fmla="*/ 48 h 64"/>
                <a:gd name="T58" fmla="*/ 60 w 64"/>
                <a:gd name="T59" fmla="*/ 56 h 64"/>
                <a:gd name="T60" fmla="*/ 56 w 64"/>
                <a:gd name="T61" fmla="*/ 60 h 64"/>
                <a:gd name="T62" fmla="*/ 20 w 64"/>
                <a:gd name="T63" fmla="*/ 60 h 64"/>
                <a:gd name="T64" fmla="*/ 16 w 64"/>
                <a:gd name="T65" fmla="*/ 56 h 64"/>
                <a:gd name="T66" fmla="*/ 16 w 64"/>
                <a:gd name="T67" fmla="*/ 52 h 64"/>
                <a:gd name="T68" fmla="*/ 44 w 64"/>
                <a:gd name="T69" fmla="*/ 52 h 64"/>
                <a:gd name="T70" fmla="*/ 52 w 64"/>
                <a:gd name="T71" fmla="*/ 44 h 64"/>
                <a:gd name="T72" fmla="*/ 52 w 64"/>
                <a:gd name="T73" fmla="*/ 28 h 64"/>
                <a:gd name="T74" fmla="*/ 60 w 64"/>
                <a:gd name="T75" fmla="*/ 28 h 64"/>
                <a:gd name="T76" fmla="*/ 60 w 64"/>
                <a:gd name="T77" fmla="*/ 56 h 64"/>
                <a:gd name="T78" fmla="*/ 60 w 64"/>
                <a:gd name="T79" fmla="*/ 24 h 64"/>
                <a:gd name="T80" fmla="*/ 52 w 64"/>
                <a:gd name="T81" fmla="*/ 24 h 64"/>
                <a:gd name="T82" fmla="*/ 52 w 64"/>
                <a:gd name="T83" fmla="*/ 16 h 64"/>
                <a:gd name="T84" fmla="*/ 56 w 64"/>
                <a:gd name="T85" fmla="*/ 16 h 64"/>
                <a:gd name="T86" fmla="*/ 60 w 64"/>
                <a:gd name="T87" fmla="*/ 20 h 64"/>
                <a:gd name="T88" fmla="*/ 60 w 64"/>
                <a:gd name="T89" fmla="*/ 2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4" h="64">
                  <a:moveTo>
                    <a:pt x="56" y="12"/>
                  </a:moveTo>
                  <a:cubicBezTo>
                    <a:pt x="52" y="12"/>
                    <a:pt x="52" y="12"/>
                    <a:pt x="52" y="12"/>
                  </a:cubicBezTo>
                  <a:cubicBezTo>
                    <a:pt x="52" y="8"/>
                    <a:pt x="52" y="8"/>
                    <a:pt x="52" y="8"/>
                  </a:cubicBezTo>
                  <a:cubicBezTo>
                    <a:pt x="52" y="4"/>
                    <a:pt x="48" y="0"/>
                    <a:pt x="44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0" y="48"/>
                    <a:pt x="4" y="52"/>
                    <a:pt x="8" y="52"/>
                  </a:cubicBezTo>
                  <a:cubicBezTo>
                    <a:pt x="12" y="52"/>
                    <a:pt x="12" y="52"/>
                    <a:pt x="12" y="52"/>
                  </a:cubicBezTo>
                  <a:cubicBezTo>
                    <a:pt x="12" y="56"/>
                    <a:pt x="12" y="56"/>
                    <a:pt x="12" y="56"/>
                  </a:cubicBezTo>
                  <a:cubicBezTo>
                    <a:pt x="12" y="60"/>
                    <a:pt x="16" y="64"/>
                    <a:pt x="20" y="64"/>
                  </a:cubicBezTo>
                  <a:cubicBezTo>
                    <a:pt x="56" y="64"/>
                    <a:pt x="56" y="64"/>
                    <a:pt x="56" y="64"/>
                  </a:cubicBezTo>
                  <a:cubicBezTo>
                    <a:pt x="60" y="64"/>
                    <a:pt x="64" y="60"/>
                    <a:pt x="64" y="56"/>
                  </a:cubicBezTo>
                  <a:cubicBezTo>
                    <a:pt x="64" y="20"/>
                    <a:pt x="64" y="20"/>
                    <a:pt x="64" y="20"/>
                  </a:cubicBezTo>
                  <a:cubicBezTo>
                    <a:pt x="64" y="16"/>
                    <a:pt x="60" y="12"/>
                    <a:pt x="56" y="12"/>
                  </a:cubicBezTo>
                  <a:close/>
                  <a:moveTo>
                    <a:pt x="4" y="8"/>
                  </a:moveTo>
                  <a:cubicBezTo>
                    <a:pt x="4" y="6"/>
                    <a:pt x="6" y="4"/>
                    <a:pt x="8" y="4"/>
                  </a:cubicBezTo>
                  <a:cubicBezTo>
                    <a:pt x="44" y="4"/>
                    <a:pt x="44" y="4"/>
                    <a:pt x="44" y="4"/>
                  </a:cubicBezTo>
                  <a:cubicBezTo>
                    <a:pt x="46" y="4"/>
                    <a:pt x="48" y="6"/>
                    <a:pt x="48" y="8"/>
                  </a:cubicBezTo>
                  <a:cubicBezTo>
                    <a:pt x="48" y="16"/>
                    <a:pt x="48" y="16"/>
                    <a:pt x="48" y="16"/>
                  </a:cubicBezTo>
                  <a:cubicBezTo>
                    <a:pt x="4" y="16"/>
                    <a:pt x="4" y="16"/>
                    <a:pt x="4" y="16"/>
                  </a:cubicBezTo>
                  <a:lnTo>
                    <a:pt x="4" y="8"/>
                  </a:lnTo>
                  <a:close/>
                  <a:moveTo>
                    <a:pt x="8" y="48"/>
                  </a:moveTo>
                  <a:cubicBezTo>
                    <a:pt x="6" y="48"/>
                    <a:pt x="4" y="46"/>
                    <a:pt x="4" y="44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48" y="20"/>
                    <a:pt x="48" y="20"/>
                    <a:pt x="48" y="20"/>
                  </a:cubicBezTo>
                  <a:cubicBezTo>
                    <a:pt x="48" y="44"/>
                    <a:pt x="48" y="44"/>
                    <a:pt x="48" y="44"/>
                  </a:cubicBezTo>
                  <a:cubicBezTo>
                    <a:pt x="48" y="46"/>
                    <a:pt x="46" y="48"/>
                    <a:pt x="44" y="48"/>
                  </a:cubicBezTo>
                  <a:lnTo>
                    <a:pt x="8" y="48"/>
                  </a:lnTo>
                  <a:close/>
                  <a:moveTo>
                    <a:pt x="60" y="56"/>
                  </a:moveTo>
                  <a:cubicBezTo>
                    <a:pt x="60" y="58"/>
                    <a:pt x="58" y="60"/>
                    <a:pt x="56" y="60"/>
                  </a:cubicBezTo>
                  <a:cubicBezTo>
                    <a:pt x="20" y="60"/>
                    <a:pt x="20" y="60"/>
                    <a:pt x="20" y="60"/>
                  </a:cubicBezTo>
                  <a:cubicBezTo>
                    <a:pt x="18" y="60"/>
                    <a:pt x="16" y="58"/>
                    <a:pt x="16" y="56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44" y="52"/>
                    <a:pt x="44" y="52"/>
                    <a:pt x="44" y="52"/>
                  </a:cubicBezTo>
                  <a:cubicBezTo>
                    <a:pt x="48" y="52"/>
                    <a:pt x="52" y="48"/>
                    <a:pt x="52" y="44"/>
                  </a:cubicBezTo>
                  <a:cubicBezTo>
                    <a:pt x="52" y="28"/>
                    <a:pt x="52" y="28"/>
                    <a:pt x="52" y="28"/>
                  </a:cubicBezTo>
                  <a:cubicBezTo>
                    <a:pt x="60" y="28"/>
                    <a:pt x="60" y="28"/>
                    <a:pt x="60" y="28"/>
                  </a:cubicBezTo>
                  <a:lnTo>
                    <a:pt x="60" y="56"/>
                  </a:lnTo>
                  <a:close/>
                  <a:moveTo>
                    <a:pt x="60" y="24"/>
                  </a:moveTo>
                  <a:cubicBezTo>
                    <a:pt x="52" y="24"/>
                    <a:pt x="52" y="24"/>
                    <a:pt x="52" y="24"/>
                  </a:cubicBezTo>
                  <a:cubicBezTo>
                    <a:pt x="52" y="16"/>
                    <a:pt x="52" y="16"/>
                    <a:pt x="52" y="16"/>
                  </a:cubicBezTo>
                  <a:cubicBezTo>
                    <a:pt x="56" y="16"/>
                    <a:pt x="56" y="16"/>
                    <a:pt x="56" y="16"/>
                  </a:cubicBezTo>
                  <a:cubicBezTo>
                    <a:pt x="58" y="16"/>
                    <a:pt x="60" y="18"/>
                    <a:pt x="60" y="20"/>
                  </a:cubicBezTo>
                  <a:lnTo>
                    <a:pt x="60" y="2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  <a:latin typeface="Poppins Light" panose="00000400000000000000" pitchFamily="50" charset="0"/>
                <a:cs typeface="Poppins Light" panose="00000400000000000000" pitchFamily="50" charset="0"/>
              </a:endParaRPr>
            </a:p>
          </p:txBody>
        </p:sp>
      </p:grpSp>
      <p:sp>
        <p:nvSpPr>
          <p:cNvPr id="20" name="Rectangle 14">
            <a:extLst>
              <a:ext uri="{FF2B5EF4-FFF2-40B4-BE49-F238E27FC236}">
                <a16:creationId xmlns:a16="http://schemas.microsoft.com/office/drawing/2014/main" xmlns="" id="{E8D821C4-43F5-486B-A0AC-2D758E5C0A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34702" y="3196979"/>
            <a:ext cx="2612107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Lorem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ipsum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dolor sit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amet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consectetur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adipiscing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elit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. Maecenas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venenatis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enim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viverra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volutpat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placerat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nibh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ante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rutrum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smtClean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ex</a:t>
            </a:r>
            <a:endParaRPr lang="en-US" altLang="en-US" sz="1000" dirty="0">
              <a:solidFill>
                <a:schemeClr val="bg1"/>
              </a:solidFill>
              <a:latin typeface="Poppins Light" panose="00000400000000000000" pitchFamily="50" charset="0"/>
              <a:ea typeface="Source Sans Pro" panose="020B0503030403020204" pitchFamily="34" charset="0"/>
              <a:cs typeface="Poppins Light" panose="00000400000000000000" pitchFamily="50" charset="0"/>
            </a:endParaRPr>
          </a:p>
        </p:txBody>
      </p:sp>
      <p:sp>
        <p:nvSpPr>
          <p:cNvPr id="21" name="Rectangle 14">
            <a:extLst>
              <a:ext uri="{FF2B5EF4-FFF2-40B4-BE49-F238E27FC236}">
                <a16:creationId xmlns:a16="http://schemas.microsoft.com/office/drawing/2014/main" xmlns="" id="{E8D821C4-43F5-486B-A0AC-2D758E5C0A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34702" y="4378079"/>
            <a:ext cx="2612107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Lorem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ipsum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dolor sit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amet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consectetur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adipiscing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elit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. Maecenas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venenatis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enim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viverra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volutpat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placerat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nibh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ante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rutrum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smtClean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ex</a:t>
            </a:r>
            <a:endParaRPr lang="en-US" altLang="en-US" sz="1000" dirty="0">
              <a:solidFill>
                <a:schemeClr val="bg1"/>
              </a:solidFill>
              <a:latin typeface="Poppins Light" panose="00000400000000000000" pitchFamily="50" charset="0"/>
              <a:ea typeface="Source Sans Pro" panose="020B0503030403020204" pitchFamily="34" charset="0"/>
              <a:cs typeface="Poppins Light" panose="00000400000000000000" pitchFamily="50" charset="0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Oval 3">
            <a:extLst>
              <a:ext uri="{FF2B5EF4-FFF2-40B4-BE49-F238E27FC236}">
                <a16:creationId xmlns:a16="http://schemas.microsoft.com/office/drawing/2014/main" xmlns="" id="{30661E06-3EB8-4C4A-9AFE-0A119F4EA1B5}"/>
              </a:ext>
            </a:extLst>
          </p:cNvPr>
          <p:cNvSpPr/>
          <p:nvPr/>
        </p:nvSpPr>
        <p:spPr>
          <a:xfrm>
            <a:off x="787779" y="1825560"/>
            <a:ext cx="763263" cy="763263"/>
          </a:xfrm>
          <a:prstGeom prst="ellipse">
            <a:avLst/>
          </a:prstGeom>
          <a:solidFill>
            <a:schemeClr val="accent2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latin typeface="Kelson Sans" panose="02000500000000000000" pitchFamily="50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256141" y="1002457"/>
            <a:ext cx="4232166" cy="955108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Poppins Light" panose="000004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532366" y="1252083"/>
            <a:ext cx="4232166" cy="955108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Poppins Light" panose="000004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808590" y="1561824"/>
            <a:ext cx="4232166" cy="955108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Poppins Light" panose="000004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157950" y="1848602"/>
            <a:ext cx="4232166" cy="955108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Poppins Light" panose="000004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21D6DD4F-6722-4CD7-9294-BF238EE986DF}"/>
              </a:ext>
            </a:extLst>
          </p:cNvPr>
          <p:cNvSpPr txBox="1"/>
          <p:nvPr/>
        </p:nvSpPr>
        <p:spPr>
          <a:xfrm>
            <a:off x="5057773" y="2065603"/>
            <a:ext cx="439102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2800" dirty="0" smtClean="0">
                <a:latin typeface="Gotham Ultra" pitchFamily="50" charset="0"/>
                <a:ea typeface="Montserrat" charset="0"/>
                <a:cs typeface="Gotham Ultra" pitchFamily="50" charset="0"/>
              </a:rPr>
              <a:t>THE CREATIVE SLIDE</a:t>
            </a:r>
            <a:endParaRPr lang="id-ID" sz="2800" dirty="0">
              <a:latin typeface="Gotham Ultra" pitchFamily="50" charset="0"/>
              <a:ea typeface="Montserrat" charset="0"/>
              <a:cs typeface="Gotham Ultra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39427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B1CCB1E5-4C9D-4055-AFA9-CF9D1669BD78}"/>
              </a:ext>
            </a:extLst>
          </p:cNvPr>
          <p:cNvSpPr/>
          <p:nvPr/>
        </p:nvSpPr>
        <p:spPr>
          <a:xfrm>
            <a:off x="5796643" y="5105400"/>
            <a:ext cx="1705449" cy="1752600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B58F6163-5E2E-4445-AD3D-A6C7CF7646B1}"/>
              </a:ext>
            </a:extLst>
          </p:cNvPr>
          <p:cNvSpPr/>
          <p:nvPr/>
        </p:nvSpPr>
        <p:spPr>
          <a:xfrm>
            <a:off x="7687119" y="0"/>
            <a:ext cx="1705449" cy="2256358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/>
          <p:cNvGrpSpPr/>
          <p:nvPr/>
        </p:nvGrpSpPr>
        <p:grpSpPr>
          <a:xfrm>
            <a:off x="728826" y="966284"/>
            <a:ext cx="4400847" cy="1899054"/>
            <a:chOff x="333828" y="1675495"/>
            <a:chExt cx="5427663" cy="1899054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1675495"/>
              <a:ext cx="5427663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6600" spc="300" dirty="0" smtClean="0">
                  <a:solidFill>
                    <a:schemeClr val="accent6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F</a:t>
              </a:r>
              <a:r>
                <a:rPr lang="en-US" sz="6600" spc="300" dirty="0" smtClean="0">
                  <a:solidFill>
                    <a:schemeClr val="accent2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U</a:t>
              </a:r>
              <a:r>
                <a:rPr lang="en-US" sz="6600" spc="300" dirty="0" smtClean="0">
                  <a:solidFill>
                    <a:schemeClr val="accent3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N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2466553"/>
              <a:ext cx="5427663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>
                <a:defRPr/>
              </a:pPr>
              <a:r>
                <a:rPr lang="en-US" sz="6600" spc="300" dirty="0" smtClean="0">
                  <a:solidFill>
                    <a:schemeClr val="accent2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C</a:t>
              </a:r>
              <a:r>
                <a:rPr lang="en-US" sz="6600" spc="300" dirty="0" smtClean="0">
                  <a:solidFill>
                    <a:schemeClr val="accent1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O</a:t>
              </a:r>
              <a:r>
                <a:rPr lang="en-US" sz="6600" spc="300" dirty="0" smtClean="0">
                  <a:solidFill>
                    <a:schemeClr val="accent6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L</a:t>
              </a:r>
              <a:r>
                <a:rPr lang="en-US" sz="6600" spc="300" dirty="0" smtClean="0">
                  <a:solidFill>
                    <a:schemeClr val="bg1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O</a:t>
              </a:r>
              <a:r>
                <a:rPr lang="en-US" sz="6600" spc="300" dirty="0" smtClean="0">
                  <a:solidFill>
                    <a:schemeClr val="accent4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U</a:t>
              </a:r>
              <a:r>
                <a:rPr lang="en-US" sz="6600" spc="300" dirty="0" smtClean="0">
                  <a:solidFill>
                    <a:schemeClr val="accent2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R</a:t>
              </a:r>
              <a:endParaRPr lang="en-US" sz="6600" spc="300" dirty="0">
                <a:solidFill>
                  <a:schemeClr val="accent2"/>
                </a:solidFill>
                <a:latin typeface="Gotham Ultra" pitchFamily="50" charset="0"/>
                <a:ea typeface="Roboto" panose="02000000000000000000" pitchFamily="2" charset="0"/>
                <a:cs typeface="Gotham Ultra" pitchFamily="50" charset="0"/>
              </a:endParaRPr>
            </a:p>
          </p:txBody>
        </p:sp>
      </p:grpSp>
      <p:sp>
        <p:nvSpPr>
          <p:cNvPr id="11" name="Isosceles Triangle 10"/>
          <p:cNvSpPr/>
          <p:nvPr/>
        </p:nvSpPr>
        <p:spPr>
          <a:xfrm rot="19827437">
            <a:off x="10862804" y="5412087"/>
            <a:ext cx="493486" cy="425419"/>
          </a:xfrm>
          <a:prstGeom prst="triangle">
            <a:avLst/>
          </a:prstGeom>
          <a:noFill/>
          <a:ln w="381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="" xmlns:a16="http://schemas.microsoft.com/office/drawing/2014/main" id="{92FC5D8D-DA22-484E-8670-3BB090854BB7}"/>
              </a:ext>
            </a:extLst>
          </p:cNvPr>
          <p:cNvSpPr txBox="1"/>
          <p:nvPr/>
        </p:nvSpPr>
        <p:spPr>
          <a:xfrm>
            <a:off x="751148" y="2821019"/>
            <a:ext cx="34360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 smtClean="0">
                <a:solidFill>
                  <a:schemeClr val="bg1"/>
                </a:solidFill>
                <a:latin typeface="Poppins Light" panose="00000400000000000000" pitchFamily="50" charset="0"/>
                <a:ea typeface="Montserrat" charset="0"/>
                <a:cs typeface="Poppins Light" panose="00000400000000000000" pitchFamily="50" charset="0"/>
              </a:rPr>
              <a:t>The A Team</a:t>
            </a:r>
            <a:endParaRPr lang="id-ID" sz="2000" dirty="0">
              <a:solidFill>
                <a:schemeClr val="bg1"/>
              </a:solidFill>
              <a:latin typeface="Poppins Light" panose="00000400000000000000" pitchFamily="50" charset="0"/>
              <a:ea typeface="Montserrat" charset="0"/>
              <a:cs typeface="Poppins Light" panose="00000400000000000000" pitchFamily="50" charset="0"/>
            </a:endParaRPr>
          </a:p>
        </p:txBody>
      </p:sp>
      <p:sp>
        <p:nvSpPr>
          <p:cNvPr id="14" name="Multiply 13"/>
          <p:cNvSpPr/>
          <p:nvPr/>
        </p:nvSpPr>
        <p:spPr>
          <a:xfrm rot="2208412">
            <a:off x="4657373" y="737767"/>
            <a:ext cx="696686" cy="696686"/>
          </a:xfrm>
          <a:prstGeom prst="mathMultiply">
            <a:avLst>
              <a:gd name="adj1" fmla="val 13103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/>
          <p:cNvGrpSpPr/>
          <p:nvPr/>
        </p:nvGrpSpPr>
        <p:grpSpPr>
          <a:xfrm>
            <a:off x="751148" y="3702164"/>
            <a:ext cx="4027153" cy="784830"/>
            <a:chOff x="4428354" y="3906472"/>
            <a:chExt cx="4027153" cy="784830"/>
          </a:xfrm>
        </p:grpSpPr>
        <p:sp>
          <p:nvSpPr>
            <p:cNvPr id="16" name="Rectangle 15">
              <a:extLst>
                <a:ext uri="{FF2B5EF4-FFF2-40B4-BE49-F238E27FC236}">
                  <a16:creationId xmlns="" xmlns:a16="http://schemas.microsoft.com/office/drawing/2014/main" id="{780E4EC5-928F-4A6E-8CFB-D009BCBAE409}"/>
                </a:ext>
              </a:extLst>
            </p:cNvPr>
            <p:cNvSpPr/>
            <p:nvPr/>
          </p:nvSpPr>
          <p:spPr>
            <a:xfrm>
              <a:off x="5310302" y="3906472"/>
              <a:ext cx="3145205" cy="78483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Lorem ipsum dolor sit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amet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,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consectetur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adipiscing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elit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.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Proin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mollis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neque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sit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amet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volutpat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dictum</a:t>
              </a:r>
              <a:r>
                <a:rPr lang="id-ID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.</a:t>
              </a:r>
              <a:endParaRPr lang="en-US" sz="1000" dirty="0">
                <a:solidFill>
                  <a:schemeClr val="bg1"/>
                </a:solidFill>
                <a:latin typeface="Poppins Light" panose="00000400000000000000" pitchFamily="50" charset="0"/>
                <a:cs typeface="Poppins Light" panose="00000400000000000000" pitchFamily="50" charset="0"/>
              </a:endParaRPr>
            </a:p>
          </p:txBody>
        </p:sp>
        <p:sp>
          <p:nvSpPr>
            <p:cNvPr id="17" name="TextBox 16">
              <a:extLst>
                <a:ext uri="{FF2B5EF4-FFF2-40B4-BE49-F238E27FC236}">
                  <a16:creationId xmlns="" xmlns:a16="http://schemas.microsoft.com/office/drawing/2014/main" id="{3A24D056-D36C-4F5F-99B6-BEA9E17B25A9}"/>
                </a:ext>
              </a:extLst>
            </p:cNvPr>
            <p:cNvSpPr txBox="1"/>
            <p:nvPr/>
          </p:nvSpPr>
          <p:spPr>
            <a:xfrm>
              <a:off x="4428354" y="3906472"/>
              <a:ext cx="1166377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id-ID" sz="4400" dirty="0">
                  <a:solidFill>
                    <a:schemeClr val="bg1"/>
                  </a:solidFill>
                  <a:latin typeface="Poppins Light" panose="00000400000000000000" pitchFamily="50" charset="0"/>
                  <a:ea typeface="Montserrat" charset="0"/>
                  <a:cs typeface="Poppins Light" panose="00000400000000000000" pitchFamily="50" charset="0"/>
                </a:rPr>
                <a:t>01.</a:t>
              </a:r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751148" y="4861275"/>
            <a:ext cx="4027153" cy="784830"/>
            <a:chOff x="4428354" y="5030422"/>
            <a:chExt cx="4027153" cy="784830"/>
          </a:xfrm>
        </p:grpSpPr>
        <p:sp>
          <p:nvSpPr>
            <p:cNvPr id="19" name="Rectangle 18">
              <a:extLst>
                <a:ext uri="{FF2B5EF4-FFF2-40B4-BE49-F238E27FC236}">
                  <a16:creationId xmlns="" xmlns:a16="http://schemas.microsoft.com/office/drawing/2014/main" id="{780E4EC5-928F-4A6E-8CFB-D009BCBAE409}"/>
                </a:ext>
              </a:extLst>
            </p:cNvPr>
            <p:cNvSpPr/>
            <p:nvPr/>
          </p:nvSpPr>
          <p:spPr>
            <a:xfrm>
              <a:off x="5310302" y="5030422"/>
              <a:ext cx="3145205" cy="78483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Lorem ipsum dolor sit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amet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,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consectetur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adipiscing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elit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.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Proin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mollis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neque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sit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amet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</a:t>
              </a:r>
              <a:r>
                <a:rPr lang="en-US" sz="1000" b="0" i="0" dirty="0" err="1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volutpat</a:t>
              </a:r>
              <a:r>
                <a:rPr lang="en-US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 dictum</a:t>
              </a:r>
              <a:r>
                <a:rPr lang="id-ID" sz="1000" b="0" i="0" dirty="0">
                  <a:solidFill>
                    <a:schemeClr val="bg1"/>
                  </a:solidFill>
                  <a:effectLst/>
                  <a:latin typeface="Poppins Light" panose="00000400000000000000" pitchFamily="50" charset="0"/>
                  <a:cs typeface="Poppins Light" panose="00000400000000000000" pitchFamily="50" charset="0"/>
                </a:rPr>
                <a:t>.</a:t>
              </a:r>
              <a:endParaRPr lang="en-US" sz="1000" dirty="0">
                <a:solidFill>
                  <a:schemeClr val="bg1"/>
                </a:solidFill>
                <a:latin typeface="Poppins Light" panose="00000400000000000000" pitchFamily="50" charset="0"/>
                <a:cs typeface="Poppins Light" panose="00000400000000000000" pitchFamily="50" charset="0"/>
              </a:endParaRPr>
            </a:p>
          </p:txBody>
        </p:sp>
        <p:sp>
          <p:nvSpPr>
            <p:cNvPr id="20" name="TextBox 19">
              <a:extLst>
                <a:ext uri="{FF2B5EF4-FFF2-40B4-BE49-F238E27FC236}">
                  <a16:creationId xmlns="" xmlns:a16="http://schemas.microsoft.com/office/drawing/2014/main" id="{3A24D056-D36C-4F5F-99B6-BEA9E17B25A9}"/>
                </a:ext>
              </a:extLst>
            </p:cNvPr>
            <p:cNvSpPr txBox="1"/>
            <p:nvPr/>
          </p:nvSpPr>
          <p:spPr>
            <a:xfrm>
              <a:off x="4428354" y="5030422"/>
              <a:ext cx="1166377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id-ID" sz="4400" dirty="0" smtClean="0">
                  <a:solidFill>
                    <a:schemeClr val="bg1"/>
                  </a:solidFill>
                  <a:latin typeface="Poppins Light" panose="00000400000000000000" pitchFamily="50" charset="0"/>
                  <a:ea typeface="Montserrat" charset="0"/>
                  <a:cs typeface="Poppins Light" panose="00000400000000000000" pitchFamily="50" charset="0"/>
                </a:rPr>
                <a:t>0</a:t>
              </a:r>
              <a:r>
                <a:rPr lang="en-US" sz="4400" dirty="0" smtClean="0">
                  <a:solidFill>
                    <a:schemeClr val="bg1"/>
                  </a:solidFill>
                  <a:latin typeface="Poppins Light" panose="00000400000000000000" pitchFamily="50" charset="0"/>
                  <a:ea typeface="Montserrat" charset="0"/>
                  <a:cs typeface="Poppins Light" panose="00000400000000000000" pitchFamily="50" charset="0"/>
                </a:rPr>
                <a:t>2</a:t>
              </a:r>
              <a:r>
                <a:rPr lang="id-ID" sz="4400" dirty="0" smtClean="0">
                  <a:solidFill>
                    <a:schemeClr val="bg1"/>
                  </a:solidFill>
                  <a:latin typeface="Poppins Light" panose="00000400000000000000" pitchFamily="50" charset="0"/>
                  <a:ea typeface="Montserrat" charset="0"/>
                  <a:cs typeface="Poppins Light" panose="00000400000000000000" pitchFamily="50" charset="0"/>
                </a:rPr>
                <a:t>.</a:t>
              </a:r>
              <a:endParaRPr lang="id-ID" sz="4400" dirty="0">
                <a:solidFill>
                  <a:schemeClr val="bg1"/>
                </a:solidFill>
                <a:latin typeface="Poppins Light" panose="00000400000000000000" pitchFamily="50" charset="0"/>
                <a:ea typeface="Montserrat" charset="0"/>
                <a:cs typeface="Poppins Light" panose="00000400000000000000" pitchFamily="50" charset="0"/>
              </a:endParaRPr>
            </a:p>
          </p:txBody>
        </p:sp>
      </p:grpSp>
      <p:sp>
        <p:nvSpPr>
          <p:cNvPr id="2" name="Picture Placeholder 1"/>
          <p:cNvSpPr>
            <a:spLocks noGrp="1"/>
          </p:cNvSpPr>
          <p:nvPr>
            <p:ph type="pic" sz="quarter" idx="4294967295"/>
          </p:nvPr>
        </p:nvSpPr>
        <p:spPr>
          <a:xfrm>
            <a:off x="5796643" y="388668"/>
            <a:ext cx="5486400" cy="6381750"/>
          </a:xfrm>
          <a:custGeom>
            <a:avLst/>
            <a:gdLst>
              <a:gd name="connsiteX0" fmla="*/ 1890475 w 5486400"/>
              <a:gd name="connsiteY0" fmla="*/ 2038349 h 6381750"/>
              <a:gd name="connsiteX1" fmla="*/ 3595924 w 5486400"/>
              <a:gd name="connsiteY1" fmla="*/ 2038349 h 6381750"/>
              <a:gd name="connsiteX2" fmla="*/ 3595924 w 5486400"/>
              <a:gd name="connsiteY2" fmla="*/ 6381750 h 6381750"/>
              <a:gd name="connsiteX3" fmla="*/ 1890475 w 5486400"/>
              <a:gd name="connsiteY3" fmla="*/ 6381750 h 6381750"/>
              <a:gd name="connsiteX4" fmla="*/ 0 w 5486400"/>
              <a:gd name="connsiteY4" fmla="*/ 474399 h 6381750"/>
              <a:gd name="connsiteX5" fmla="*/ 1705449 w 5486400"/>
              <a:gd name="connsiteY5" fmla="*/ 474399 h 6381750"/>
              <a:gd name="connsiteX6" fmla="*/ 1705449 w 5486400"/>
              <a:gd name="connsiteY6" fmla="*/ 4560703 h 6381750"/>
              <a:gd name="connsiteX7" fmla="*/ 0 w 5486400"/>
              <a:gd name="connsiteY7" fmla="*/ 4560703 h 6381750"/>
              <a:gd name="connsiteX8" fmla="*/ 3780951 w 5486400"/>
              <a:gd name="connsiteY8" fmla="*/ 0 h 6381750"/>
              <a:gd name="connsiteX9" fmla="*/ 5486400 w 5486400"/>
              <a:gd name="connsiteY9" fmla="*/ 0 h 6381750"/>
              <a:gd name="connsiteX10" fmla="*/ 5486400 w 5486400"/>
              <a:gd name="connsiteY10" fmla="*/ 4720359 h 6381750"/>
              <a:gd name="connsiteX11" fmla="*/ 3780951 w 5486400"/>
              <a:gd name="connsiteY11" fmla="*/ 4720359 h 6381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5486400" h="6381750">
                <a:moveTo>
                  <a:pt x="1890475" y="2038349"/>
                </a:moveTo>
                <a:lnTo>
                  <a:pt x="3595924" y="2038349"/>
                </a:lnTo>
                <a:lnTo>
                  <a:pt x="3595924" y="6381750"/>
                </a:lnTo>
                <a:lnTo>
                  <a:pt x="1890475" y="6381750"/>
                </a:lnTo>
                <a:close/>
                <a:moveTo>
                  <a:pt x="0" y="474399"/>
                </a:moveTo>
                <a:lnTo>
                  <a:pt x="1705449" y="474399"/>
                </a:lnTo>
                <a:lnTo>
                  <a:pt x="1705449" y="4560703"/>
                </a:lnTo>
                <a:lnTo>
                  <a:pt x="0" y="4560703"/>
                </a:lnTo>
                <a:close/>
                <a:moveTo>
                  <a:pt x="3780951" y="0"/>
                </a:moveTo>
                <a:lnTo>
                  <a:pt x="5486400" y="0"/>
                </a:lnTo>
                <a:lnTo>
                  <a:pt x="5486400" y="4720359"/>
                </a:lnTo>
                <a:lnTo>
                  <a:pt x="3780951" y="4720359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0331139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5"/>
          <p:cNvSpPr>
            <a:spLocks/>
          </p:cNvSpPr>
          <p:nvPr/>
        </p:nvSpPr>
        <p:spPr bwMode="auto">
          <a:xfrm>
            <a:off x="1461640" y="1851708"/>
            <a:ext cx="2878138" cy="2508250"/>
          </a:xfrm>
          <a:custGeom>
            <a:avLst/>
            <a:gdLst>
              <a:gd name="T0" fmla="*/ 766 w 766"/>
              <a:gd name="T1" fmla="*/ 497 h 667"/>
              <a:gd name="T2" fmla="*/ 661 w 766"/>
              <a:gd name="T3" fmla="*/ 602 h 667"/>
              <a:gd name="T4" fmla="*/ 427 w 766"/>
              <a:gd name="T5" fmla="*/ 602 h 667"/>
              <a:gd name="T6" fmla="*/ 0 w 766"/>
              <a:gd name="T7" fmla="*/ 175 h 667"/>
              <a:gd name="T8" fmla="*/ 119 w 766"/>
              <a:gd name="T9" fmla="*/ 57 h 667"/>
              <a:gd name="T10" fmla="*/ 326 w 766"/>
              <a:gd name="T11" fmla="*/ 57 h 667"/>
              <a:gd name="T12" fmla="*/ 766 w 766"/>
              <a:gd name="T13" fmla="*/ 497 h 6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66" h="667">
                <a:moveTo>
                  <a:pt x="766" y="497"/>
                </a:moveTo>
                <a:cubicBezTo>
                  <a:pt x="661" y="602"/>
                  <a:pt x="661" y="602"/>
                  <a:pt x="661" y="602"/>
                </a:cubicBezTo>
                <a:cubicBezTo>
                  <a:pt x="596" y="667"/>
                  <a:pt x="492" y="667"/>
                  <a:pt x="427" y="602"/>
                </a:cubicBezTo>
                <a:cubicBezTo>
                  <a:pt x="0" y="175"/>
                  <a:pt x="0" y="175"/>
                  <a:pt x="0" y="175"/>
                </a:cubicBezTo>
                <a:cubicBezTo>
                  <a:pt x="119" y="57"/>
                  <a:pt x="119" y="57"/>
                  <a:pt x="119" y="57"/>
                </a:cubicBezTo>
                <a:cubicBezTo>
                  <a:pt x="176" y="0"/>
                  <a:pt x="269" y="0"/>
                  <a:pt x="326" y="57"/>
                </a:cubicBezTo>
                <a:lnTo>
                  <a:pt x="766" y="497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6"/>
          <p:cNvSpPr>
            <a:spLocks/>
          </p:cNvSpPr>
          <p:nvPr/>
        </p:nvSpPr>
        <p:spPr bwMode="auto">
          <a:xfrm>
            <a:off x="8666162" y="1390650"/>
            <a:ext cx="3525838" cy="4572001"/>
          </a:xfrm>
          <a:custGeom>
            <a:avLst/>
            <a:gdLst>
              <a:gd name="T0" fmla="*/ 939 w 939"/>
              <a:gd name="T1" fmla="*/ 0 h 1216"/>
              <a:gd name="T2" fmla="*/ 939 w 939"/>
              <a:gd name="T3" fmla="*/ 684 h 1216"/>
              <a:gd name="T4" fmla="*/ 493 w 939"/>
              <a:gd name="T5" fmla="*/ 1138 h 1216"/>
              <a:gd name="T6" fmla="*/ 209 w 939"/>
              <a:gd name="T7" fmla="*/ 1138 h 1216"/>
              <a:gd name="T8" fmla="*/ 0 w 939"/>
              <a:gd name="T9" fmla="*/ 929 h 1216"/>
              <a:gd name="T10" fmla="*/ 939 w 939"/>
              <a:gd name="T11" fmla="*/ 0 h 12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39" h="1216">
                <a:moveTo>
                  <a:pt x="939" y="0"/>
                </a:moveTo>
                <a:cubicBezTo>
                  <a:pt x="939" y="684"/>
                  <a:pt x="939" y="684"/>
                  <a:pt x="939" y="684"/>
                </a:cubicBezTo>
                <a:cubicBezTo>
                  <a:pt x="493" y="1138"/>
                  <a:pt x="493" y="1138"/>
                  <a:pt x="493" y="1138"/>
                </a:cubicBezTo>
                <a:cubicBezTo>
                  <a:pt x="415" y="1216"/>
                  <a:pt x="287" y="1216"/>
                  <a:pt x="209" y="1138"/>
                </a:cubicBezTo>
                <a:cubicBezTo>
                  <a:pt x="0" y="929"/>
                  <a:pt x="0" y="929"/>
                  <a:pt x="0" y="929"/>
                </a:cubicBezTo>
                <a:lnTo>
                  <a:pt x="939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: Shape 48">
            <a:extLst>
              <a:ext uri="{FF2B5EF4-FFF2-40B4-BE49-F238E27FC236}">
                <a16:creationId xmlns:a16="http://schemas.microsoft.com/office/drawing/2014/main" xmlns="" id="{5DDE79C2-0A02-4EA5-A61C-5BA450A17B52}"/>
              </a:ext>
            </a:extLst>
          </p:cNvPr>
          <p:cNvSpPr/>
          <p:nvPr/>
        </p:nvSpPr>
        <p:spPr>
          <a:xfrm>
            <a:off x="-1726137" y="4846954"/>
            <a:ext cx="4329559" cy="4329559"/>
          </a:xfrm>
          <a:custGeom>
            <a:avLst/>
            <a:gdLst>
              <a:gd name="connsiteX0" fmla="*/ 2798136 w 5596274"/>
              <a:gd name="connsiteY0" fmla="*/ 917792 h 5596274"/>
              <a:gd name="connsiteX1" fmla="*/ 917792 w 5596274"/>
              <a:gd name="connsiteY1" fmla="*/ 2798136 h 5596274"/>
              <a:gd name="connsiteX2" fmla="*/ 2798136 w 5596274"/>
              <a:gd name="connsiteY2" fmla="*/ 4678480 h 5596274"/>
              <a:gd name="connsiteX3" fmla="*/ 4678480 w 5596274"/>
              <a:gd name="connsiteY3" fmla="*/ 2798136 h 5596274"/>
              <a:gd name="connsiteX4" fmla="*/ 2798136 w 5596274"/>
              <a:gd name="connsiteY4" fmla="*/ 917792 h 5596274"/>
              <a:gd name="connsiteX5" fmla="*/ 2798137 w 5596274"/>
              <a:gd name="connsiteY5" fmla="*/ 0 h 5596274"/>
              <a:gd name="connsiteX6" fmla="*/ 5596274 w 5596274"/>
              <a:gd name="connsiteY6" fmla="*/ 2798137 h 5596274"/>
              <a:gd name="connsiteX7" fmla="*/ 2798137 w 5596274"/>
              <a:gd name="connsiteY7" fmla="*/ 5596274 h 5596274"/>
              <a:gd name="connsiteX8" fmla="*/ 0 w 5596274"/>
              <a:gd name="connsiteY8" fmla="*/ 2798137 h 5596274"/>
              <a:gd name="connsiteX9" fmla="*/ 2798137 w 5596274"/>
              <a:gd name="connsiteY9" fmla="*/ 0 h 55962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596274" h="5596274">
                <a:moveTo>
                  <a:pt x="2798136" y="917792"/>
                </a:moveTo>
                <a:cubicBezTo>
                  <a:pt x="1759651" y="917792"/>
                  <a:pt x="917792" y="1759651"/>
                  <a:pt x="917792" y="2798136"/>
                </a:cubicBezTo>
                <a:cubicBezTo>
                  <a:pt x="917792" y="3836621"/>
                  <a:pt x="1759651" y="4678480"/>
                  <a:pt x="2798136" y="4678480"/>
                </a:cubicBezTo>
                <a:cubicBezTo>
                  <a:pt x="3836621" y="4678480"/>
                  <a:pt x="4678480" y="3836621"/>
                  <a:pt x="4678480" y="2798136"/>
                </a:cubicBezTo>
                <a:cubicBezTo>
                  <a:pt x="4678480" y="1759651"/>
                  <a:pt x="3836621" y="917792"/>
                  <a:pt x="2798136" y="917792"/>
                </a:cubicBezTo>
                <a:close/>
                <a:moveTo>
                  <a:pt x="2798137" y="0"/>
                </a:moveTo>
                <a:cubicBezTo>
                  <a:pt x="4343505" y="0"/>
                  <a:pt x="5596274" y="1252769"/>
                  <a:pt x="5596274" y="2798137"/>
                </a:cubicBezTo>
                <a:cubicBezTo>
                  <a:pt x="5596274" y="4343505"/>
                  <a:pt x="4343505" y="5596274"/>
                  <a:pt x="2798137" y="5596274"/>
                </a:cubicBezTo>
                <a:cubicBezTo>
                  <a:pt x="1252769" y="5596274"/>
                  <a:pt x="0" y="4343505"/>
                  <a:pt x="0" y="2798137"/>
                </a:cubicBezTo>
                <a:cubicBezTo>
                  <a:pt x="0" y="1252769"/>
                  <a:pt x="1252769" y="0"/>
                  <a:pt x="2798137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>
              <a:latin typeface="Kelson Sans" panose="02000500000000000000" pitchFamily="50" charset="0"/>
            </a:endParaRPr>
          </a:p>
        </p:txBody>
      </p:sp>
      <p:sp>
        <p:nvSpPr>
          <p:cNvPr id="20" name="Isosceles Triangle 19"/>
          <p:cNvSpPr/>
          <p:nvPr/>
        </p:nvSpPr>
        <p:spPr>
          <a:xfrm rot="19827437">
            <a:off x="11494067" y="3199841"/>
            <a:ext cx="493486" cy="425419"/>
          </a:xfrm>
          <a:prstGeom prst="triangle">
            <a:avLst/>
          </a:prstGeom>
          <a:noFill/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/>
          <p:cNvSpPr/>
          <p:nvPr/>
        </p:nvSpPr>
        <p:spPr>
          <a:xfrm>
            <a:off x="7912990" y="6115051"/>
            <a:ext cx="307324" cy="307324"/>
          </a:xfrm>
          <a:prstGeom prst="rect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Multiply 22"/>
          <p:cNvSpPr/>
          <p:nvPr/>
        </p:nvSpPr>
        <p:spPr>
          <a:xfrm rot="2208412">
            <a:off x="782016" y="497555"/>
            <a:ext cx="696686" cy="696686"/>
          </a:xfrm>
          <a:prstGeom prst="mathMultiply">
            <a:avLst>
              <a:gd name="adj1" fmla="val 13103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>
            <a:extLst>
              <a:ext uri="{FF2B5EF4-FFF2-40B4-BE49-F238E27FC236}">
                <a16:creationId xmlns="" xmlns:a16="http://schemas.microsoft.com/office/drawing/2014/main" id="{92FC5D8D-DA22-484E-8670-3BB090854BB7}"/>
              </a:ext>
            </a:extLst>
          </p:cNvPr>
          <p:cNvSpPr txBox="1"/>
          <p:nvPr/>
        </p:nvSpPr>
        <p:spPr>
          <a:xfrm rot="16200000">
            <a:off x="-1079311" y="2260985"/>
            <a:ext cx="34360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 smtClean="0">
                <a:solidFill>
                  <a:schemeClr val="bg1"/>
                </a:solidFill>
                <a:latin typeface="Poppins Light" panose="00000400000000000000" pitchFamily="50" charset="0"/>
                <a:ea typeface="Montserrat" charset="0"/>
                <a:cs typeface="Poppins Light" panose="00000400000000000000" pitchFamily="50" charset="0"/>
              </a:rPr>
              <a:t>www.fantastic.com</a:t>
            </a:r>
            <a:endParaRPr lang="id-ID" sz="2000" dirty="0">
              <a:solidFill>
                <a:schemeClr val="bg1"/>
              </a:solidFill>
              <a:latin typeface="Poppins Light" panose="00000400000000000000" pitchFamily="50" charset="0"/>
              <a:ea typeface="Montserrat" charset="0"/>
              <a:cs typeface="Poppins Light" panose="00000400000000000000" pitchFamily="50" charset="0"/>
            </a:endParaRPr>
          </a:p>
        </p:txBody>
      </p:sp>
      <p:grpSp>
        <p:nvGrpSpPr>
          <p:cNvPr id="25" name="Group 24"/>
          <p:cNvGrpSpPr/>
          <p:nvPr/>
        </p:nvGrpSpPr>
        <p:grpSpPr>
          <a:xfrm>
            <a:off x="2528959" y="2367284"/>
            <a:ext cx="4400847" cy="1123215"/>
            <a:chOff x="333828" y="1827261"/>
            <a:chExt cx="5427663" cy="1123215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1827261"/>
              <a:ext cx="5427663" cy="646331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3600" spc="300" dirty="0" smtClean="0">
                  <a:solidFill>
                    <a:schemeClr val="bg1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AWESOME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2304145"/>
              <a:ext cx="5427663" cy="646331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>
                <a:defRPr/>
              </a:pPr>
              <a:r>
                <a:rPr lang="en-US" sz="3600" spc="300" dirty="0" smtClean="0">
                  <a:solidFill>
                    <a:schemeClr val="bg1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IMAGE</a:t>
              </a:r>
              <a:endParaRPr lang="en-US" sz="3600" spc="300" dirty="0">
                <a:solidFill>
                  <a:schemeClr val="accent3"/>
                </a:solidFill>
                <a:latin typeface="Gotham Ultra" pitchFamily="50" charset="0"/>
                <a:ea typeface="Roboto" panose="02000000000000000000" pitchFamily="2" charset="0"/>
                <a:cs typeface="Gotham Ultra" pitchFamily="50" charset="0"/>
              </a:endParaRPr>
            </a:p>
          </p:txBody>
        </p:sp>
      </p:grpSp>
      <p:sp>
        <p:nvSpPr>
          <p:cNvPr id="29" name="Rectangle 14">
            <a:extLst>
              <a:ext uri="{FF2B5EF4-FFF2-40B4-BE49-F238E27FC236}">
                <a16:creationId xmlns:a16="http://schemas.microsoft.com/office/drawing/2014/main" xmlns="" id="{E8D821C4-43F5-486B-A0AC-2D758E5C0A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505" y="4473718"/>
            <a:ext cx="2995147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Lorem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ipsum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dolor sit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amet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consectetur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adipiscing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elit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. Maecenas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venenatis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enim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viverra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volutpat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placerat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nibh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ante </a:t>
            </a:r>
            <a:r>
              <a:rPr lang="en-US" altLang="en-US" sz="1000" dirty="0" err="1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rutrum</a:t>
            </a:r>
            <a:r>
              <a:rPr lang="en-US" altLang="en-US" sz="1000" dirty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smtClean="0">
                <a:solidFill>
                  <a:schemeClr val="bg1"/>
                </a:solidFill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ex</a:t>
            </a:r>
            <a:endParaRPr lang="en-US" altLang="en-US" sz="1000" dirty="0">
              <a:solidFill>
                <a:schemeClr val="bg1"/>
              </a:solidFill>
              <a:latin typeface="Poppins Light" panose="00000400000000000000" pitchFamily="50" charset="0"/>
              <a:ea typeface="Source Sans Pro" panose="020B0503030403020204" pitchFamily="34" charset="0"/>
              <a:cs typeface="Poppins Light" panose="00000400000000000000" pitchFamily="50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="" xmlns:a16="http://schemas.microsoft.com/office/drawing/2014/main" id="{92FC5D8D-DA22-484E-8670-3BB090854BB7}"/>
              </a:ext>
            </a:extLst>
          </p:cNvPr>
          <p:cNvSpPr txBox="1"/>
          <p:nvPr/>
        </p:nvSpPr>
        <p:spPr>
          <a:xfrm>
            <a:off x="5071505" y="4098893"/>
            <a:ext cx="34360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00000"/>
              </a:lnSpc>
            </a:pPr>
            <a:r>
              <a:rPr lang="id-ID" sz="2000" dirty="0" smtClean="0">
                <a:solidFill>
                  <a:schemeClr val="bg1"/>
                </a:solidFill>
                <a:latin typeface="Poppins Light" panose="00000400000000000000" pitchFamily="50" charset="0"/>
                <a:ea typeface="Montserrat" charset="0"/>
                <a:cs typeface="Poppins Light" panose="00000400000000000000" pitchFamily="50" charset="0"/>
              </a:rPr>
              <a:t>Awesome Portfolio</a:t>
            </a:r>
            <a:endParaRPr lang="id-ID" sz="2000" dirty="0">
              <a:solidFill>
                <a:schemeClr val="bg1"/>
              </a:solidFill>
              <a:latin typeface="Poppins Light" panose="00000400000000000000" pitchFamily="50" charset="0"/>
              <a:ea typeface="Montserrat" charset="0"/>
              <a:cs typeface="Poppins Light" panose="00000400000000000000" pitchFamily="50" charset="0"/>
            </a:endParaRPr>
          </a:p>
        </p:txBody>
      </p:sp>
      <p:sp>
        <p:nvSpPr>
          <p:cNvPr id="31" name="Freeform: Shape 48">
            <a:extLst>
              <a:ext uri="{FF2B5EF4-FFF2-40B4-BE49-F238E27FC236}">
                <a16:creationId xmlns:a16="http://schemas.microsoft.com/office/drawing/2014/main" xmlns="" id="{5DDE79C2-0A02-4EA5-A61C-5BA450A17B52}"/>
              </a:ext>
            </a:extLst>
          </p:cNvPr>
          <p:cNvSpPr/>
          <p:nvPr/>
        </p:nvSpPr>
        <p:spPr>
          <a:xfrm>
            <a:off x="5901872" y="-3083264"/>
            <a:ext cx="4329559" cy="4329559"/>
          </a:xfrm>
          <a:custGeom>
            <a:avLst/>
            <a:gdLst>
              <a:gd name="connsiteX0" fmla="*/ 2798136 w 5596274"/>
              <a:gd name="connsiteY0" fmla="*/ 917792 h 5596274"/>
              <a:gd name="connsiteX1" fmla="*/ 917792 w 5596274"/>
              <a:gd name="connsiteY1" fmla="*/ 2798136 h 5596274"/>
              <a:gd name="connsiteX2" fmla="*/ 2798136 w 5596274"/>
              <a:gd name="connsiteY2" fmla="*/ 4678480 h 5596274"/>
              <a:gd name="connsiteX3" fmla="*/ 4678480 w 5596274"/>
              <a:gd name="connsiteY3" fmla="*/ 2798136 h 5596274"/>
              <a:gd name="connsiteX4" fmla="*/ 2798136 w 5596274"/>
              <a:gd name="connsiteY4" fmla="*/ 917792 h 5596274"/>
              <a:gd name="connsiteX5" fmla="*/ 2798137 w 5596274"/>
              <a:gd name="connsiteY5" fmla="*/ 0 h 5596274"/>
              <a:gd name="connsiteX6" fmla="*/ 5596274 w 5596274"/>
              <a:gd name="connsiteY6" fmla="*/ 2798137 h 5596274"/>
              <a:gd name="connsiteX7" fmla="*/ 2798137 w 5596274"/>
              <a:gd name="connsiteY7" fmla="*/ 5596274 h 5596274"/>
              <a:gd name="connsiteX8" fmla="*/ 0 w 5596274"/>
              <a:gd name="connsiteY8" fmla="*/ 2798137 h 5596274"/>
              <a:gd name="connsiteX9" fmla="*/ 2798137 w 5596274"/>
              <a:gd name="connsiteY9" fmla="*/ 0 h 55962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596274" h="5596274">
                <a:moveTo>
                  <a:pt x="2798136" y="917792"/>
                </a:moveTo>
                <a:cubicBezTo>
                  <a:pt x="1759651" y="917792"/>
                  <a:pt x="917792" y="1759651"/>
                  <a:pt x="917792" y="2798136"/>
                </a:cubicBezTo>
                <a:cubicBezTo>
                  <a:pt x="917792" y="3836621"/>
                  <a:pt x="1759651" y="4678480"/>
                  <a:pt x="2798136" y="4678480"/>
                </a:cubicBezTo>
                <a:cubicBezTo>
                  <a:pt x="3836621" y="4678480"/>
                  <a:pt x="4678480" y="3836621"/>
                  <a:pt x="4678480" y="2798136"/>
                </a:cubicBezTo>
                <a:cubicBezTo>
                  <a:pt x="4678480" y="1759651"/>
                  <a:pt x="3836621" y="917792"/>
                  <a:pt x="2798136" y="917792"/>
                </a:cubicBezTo>
                <a:close/>
                <a:moveTo>
                  <a:pt x="2798137" y="0"/>
                </a:moveTo>
                <a:cubicBezTo>
                  <a:pt x="4343505" y="0"/>
                  <a:pt x="5596274" y="1252769"/>
                  <a:pt x="5596274" y="2798137"/>
                </a:cubicBezTo>
                <a:cubicBezTo>
                  <a:pt x="5596274" y="4343505"/>
                  <a:pt x="4343505" y="5596274"/>
                  <a:pt x="2798137" y="5596274"/>
                </a:cubicBezTo>
                <a:cubicBezTo>
                  <a:pt x="1252769" y="5596274"/>
                  <a:pt x="0" y="4343505"/>
                  <a:pt x="0" y="2798137"/>
                </a:cubicBezTo>
                <a:cubicBezTo>
                  <a:pt x="0" y="1252769"/>
                  <a:pt x="1252769" y="0"/>
                  <a:pt x="2798137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>
              <a:latin typeface="Kelson Sans" panose="02000500000000000000" pitchFamily="50" charset="0"/>
            </a:endParaRP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525091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="" xmlns:a16="http://schemas.microsoft.com/office/drawing/2014/main" id="{B71821E3-CA3A-4993-A106-0A9873A6F505}"/>
              </a:ext>
            </a:extLst>
          </p:cNvPr>
          <p:cNvSpPr/>
          <p:nvPr/>
        </p:nvSpPr>
        <p:spPr>
          <a:xfrm>
            <a:off x="5219700" y="1746794"/>
            <a:ext cx="6972299" cy="2403745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5918173" y="1237561"/>
            <a:ext cx="2859451" cy="5018259"/>
            <a:chOff x="5080092" y="922299"/>
            <a:chExt cx="3200399" cy="5616613"/>
          </a:xfrm>
        </p:grpSpPr>
        <p:pic>
          <p:nvPicPr>
            <p:cNvPr id="3" name="Picture 2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80092" y="922299"/>
              <a:ext cx="3200399" cy="5616613"/>
            </a:xfrm>
            <a:prstGeom prst="rect">
              <a:avLst/>
            </a:prstGeom>
          </p:spPr>
        </p:pic>
        <p:sp>
          <p:nvSpPr>
            <p:cNvPr id="4" name="Rectangle 3"/>
            <p:cNvSpPr/>
            <p:nvPr/>
          </p:nvSpPr>
          <p:spPr>
            <a:xfrm>
              <a:off x="5542423" y="1524904"/>
              <a:ext cx="2202410" cy="3888299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="" xmlns:a16="http://schemas.microsoft.com/office/drawing/2014/main" id="{9E4B0C54-ADE7-4260-9157-3AD2806FEDEF}"/>
              </a:ext>
            </a:extLst>
          </p:cNvPr>
          <p:cNvGrpSpPr/>
          <p:nvPr/>
        </p:nvGrpSpPr>
        <p:grpSpPr>
          <a:xfrm>
            <a:off x="8206117" y="1250261"/>
            <a:ext cx="2859451" cy="5018259"/>
            <a:chOff x="5080092" y="922299"/>
            <a:chExt cx="3200399" cy="5616613"/>
          </a:xfrm>
        </p:grpSpPr>
        <p:pic>
          <p:nvPicPr>
            <p:cNvPr id="6" name="Picture 5">
              <a:extLst>
                <a:ext uri="{FF2B5EF4-FFF2-40B4-BE49-F238E27FC236}">
                  <a16:creationId xmlns="" xmlns:a16="http://schemas.microsoft.com/office/drawing/2014/main" id="{B7EE4D11-0420-49BB-B6B2-3B891591792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80092" y="922299"/>
              <a:ext cx="3200399" cy="5616613"/>
            </a:xfrm>
            <a:prstGeom prst="rect">
              <a:avLst/>
            </a:prstGeom>
          </p:spPr>
        </p:pic>
        <p:sp>
          <p:nvSpPr>
            <p:cNvPr id="7" name="Rectangle 6">
              <a:extLst>
                <a:ext uri="{FF2B5EF4-FFF2-40B4-BE49-F238E27FC236}">
                  <a16:creationId xmlns="" xmlns:a16="http://schemas.microsoft.com/office/drawing/2014/main" id="{AB21DFC9-BD4A-4437-9AE5-2DF9283525C3}"/>
                </a:ext>
              </a:extLst>
            </p:cNvPr>
            <p:cNvSpPr/>
            <p:nvPr/>
          </p:nvSpPr>
          <p:spPr>
            <a:xfrm>
              <a:off x="5542424" y="1524904"/>
              <a:ext cx="2202410" cy="3888299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747930" y="1956960"/>
            <a:ext cx="4400847" cy="1899054"/>
            <a:chOff x="333828" y="1675495"/>
            <a:chExt cx="5427663" cy="1899054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1675495"/>
              <a:ext cx="5427663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6600" spc="300" dirty="0" smtClean="0">
                  <a:solidFill>
                    <a:schemeClr val="accent6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F</a:t>
              </a:r>
              <a:r>
                <a:rPr lang="en-US" sz="6600" spc="300" dirty="0" smtClean="0">
                  <a:solidFill>
                    <a:schemeClr val="accent2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U</a:t>
              </a:r>
              <a:r>
                <a:rPr lang="en-US" sz="6600" spc="300" dirty="0" smtClean="0">
                  <a:solidFill>
                    <a:schemeClr val="accent3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N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xmlns="" id="{4F9C2F70-9933-42A5-9970-6DDEBCB25B09}"/>
                </a:ext>
              </a:extLst>
            </p:cNvPr>
            <p:cNvSpPr txBox="1"/>
            <p:nvPr/>
          </p:nvSpPr>
          <p:spPr bwMode="auto">
            <a:xfrm>
              <a:off x="333828" y="2466553"/>
              <a:ext cx="5427663" cy="110799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>
                <a:defRPr/>
              </a:pPr>
              <a:r>
                <a:rPr lang="en-US" sz="6600" spc="300" dirty="0" smtClean="0">
                  <a:solidFill>
                    <a:schemeClr val="accent5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C</a:t>
              </a:r>
              <a:r>
                <a:rPr lang="en-US" sz="6600" spc="300" dirty="0" smtClean="0">
                  <a:solidFill>
                    <a:schemeClr val="accent3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O</a:t>
              </a:r>
              <a:r>
                <a:rPr lang="en-US" sz="6600" spc="300" dirty="0" smtClean="0">
                  <a:solidFill>
                    <a:schemeClr val="accent5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L</a:t>
              </a:r>
              <a:r>
                <a:rPr lang="en-US" sz="6600" spc="300" dirty="0" smtClean="0">
                  <a:solidFill>
                    <a:schemeClr val="accent6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O</a:t>
              </a:r>
              <a:r>
                <a:rPr lang="en-US" sz="6600" spc="300" dirty="0" smtClean="0">
                  <a:solidFill>
                    <a:schemeClr val="accent2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U</a:t>
              </a:r>
              <a:r>
                <a:rPr lang="en-US" sz="6600" spc="300" dirty="0" smtClean="0">
                  <a:solidFill>
                    <a:schemeClr val="accent3"/>
                  </a:solidFill>
                  <a:latin typeface="Gotham Ultra" pitchFamily="50" charset="0"/>
                  <a:ea typeface="Roboto" panose="02000000000000000000" pitchFamily="2" charset="0"/>
                  <a:cs typeface="Gotham Ultra" pitchFamily="50" charset="0"/>
                </a:rPr>
                <a:t>R</a:t>
              </a:r>
              <a:endParaRPr lang="en-US" sz="6600" spc="300" dirty="0">
                <a:solidFill>
                  <a:schemeClr val="accent3"/>
                </a:solidFill>
                <a:latin typeface="Gotham Ultra" pitchFamily="50" charset="0"/>
                <a:ea typeface="Roboto" panose="02000000000000000000" pitchFamily="2" charset="0"/>
                <a:cs typeface="Gotham Ultra" pitchFamily="50" charset="0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="" xmlns:a16="http://schemas.microsoft.com/office/drawing/2014/main" id="{92FC5D8D-DA22-484E-8670-3BB090854BB7}"/>
              </a:ext>
            </a:extLst>
          </p:cNvPr>
          <p:cNvSpPr txBox="1"/>
          <p:nvPr/>
        </p:nvSpPr>
        <p:spPr>
          <a:xfrm>
            <a:off x="770252" y="4246962"/>
            <a:ext cx="34360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2000" dirty="0" smtClean="0">
                <a:latin typeface="Poppins Light" panose="00000400000000000000" pitchFamily="50" charset="0"/>
                <a:ea typeface="Montserrat" charset="0"/>
                <a:cs typeface="Poppins Light" panose="00000400000000000000" pitchFamily="50" charset="0"/>
              </a:rPr>
              <a:t>MOCKUP PHONE</a:t>
            </a:r>
            <a:endParaRPr lang="id-ID" sz="2000" dirty="0">
              <a:latin typeface="Poppins Light" panose="00000400000000000000" pitchFamily="50" charset="0"/>
              <a:ea typeface="Montserrat" charset="0"/>
              <a:cs typeface="Poppins Light" panose="00000400000000000000" pitchFamily="50" charset="0"/>
            </a:endParaRPr>
          </a:p>
        </p:txBody>
      </p:sp>
      <p:sp>
        <p:nvSpPr>
          <p:cNvPr id="17" name="Rectangle 14">
            <a:extLst>
              <a:ext uri="{FF2B5EF4-FFF2-40B4-BE49-F238E27FC236}">
                <a16:creationId xmlns:a16="http://schemas.microsoft.com/office/drawing/2014/main" xmlns="" id="{E8D821C4-43F5-486B-A0AC-2D758E5C0A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0252" y="4647072"/>
            <a:ext cx="2612107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just">
              <a:lnSpc>
                <a:spcPct val="150000"/>
              </a:lnSpc>
            </a:pP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Lorem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ipsum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dolor sit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amet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consectetur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adipiscing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elit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. Maecenas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venenatis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enim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viverra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volutpat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placerat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,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nibh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ante </a:t>
            </a:r>
            <a:r>
              <a:rPr lang="en-US" altLang="en-US" sz="1000" dirty="0" err="1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rutrum</a:t>
            </a:r>
            <a:r>
              <a:rPr lang="en-US" altLang="en-US" sz="1000" dirty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 </a:t>
            </a:r>
            <a:r>
              <a:rPr lang="en-US" altLang="en-US" sz="1000" dirty="0" smtClean="0">
                <a:latin typeface="Poppins Light" panose="00000400000000000000" pitchFamily="50" charset="0"/>
                <a:ea typeface="Source Sans Pro" panose="020B0503030403020204" pitchFamily="34" charset="0"/>
                <a:cs typeface="Poppins Light" panose="00000400000000000000" pitchFamily="50" charset="0"/>
              </a:rPr>
              <a:t>ex</a:t>
            </a:r>
            <a:endParaRPr lang="en-US" altLang="en-US" sz="1000" dirty="0">
              <a:latin typeface="Poppins Light" panose="00000400000000000000" pitchFamily="50" charset="0"/>
              <a:ea typeface="Source Sans Pro" panose="020B0503030403020204" pitchFamily="34" charset="0"/>
              <a:cs typeface="Poppins Light" panose="00000400000000000000" pitchFamily="50" charset="0"/>
            </a:endParaRPr>
          </a:p>
        </p:txBody>
      </p:sp>
      <p:sp>
        <p:nvSpPr>
          <p:cNvPr id="18" name="Multiply 17"/>
          <p:cNvSpPr/>
          <p:nvPr/>
        </p:nvSpPr>
        <p:spPr>
          <a:xfrm rot="2208412">
            <a:off x="4530014" y="5801995"/>
            <a:ext cx="696686" cy="696686"/>
          </a:xfrm>
          <a:prstGeom prst="mathMultiply">
            <a:avLst>
              <a:gd name="adj1" fmla="val 13103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Isosceles Triangle 18"/>
          <p:cNvSpPr/>
          <p:nvPr/>
        </p:nvSpPr>
        <p:spPr>
          <a:xfrm rot="19827437">
            <a:off x="10659779" y="434587"/>
            <a:ext cx="493486" cy="425419"/>
          </a:xfrm>
          <a:prstGeom prst="triangle">
            <a:avLst/>
          </a:prstGeom>
          <a:noFill/>
          <a:ln w="381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xmlns="" id="{30661E06-3EB8-4C4A-9AFE-0A119F4EA1B5}"/>
              </a:ext>
            </a:extLst>
          </p:cNvPr>
          <p:cNvSpPr/>
          <p:nvPr/>
        </p:nvSpPr>
        <p:spPr>
          <a:xfrm>
            <a:off x="-1744338" y="-1712706"/>
            <a:ext cx="3488675" cy="348867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latin typeface="Kelson Sans" panose="02000500000000000000" pitchFamily="50" charset="0"/>
            </a:endParaRPr>
          </a:p>
        </p:txBody>
      </p:sp>
      <p:sp>
        <p:nvSpPr>
          <p:cNvPr id="21" name="Freeform: Shape 48">
            <a:extLst>
              <a:ext uri="{FF2B5EF4-FFF2-40B4-BE49-F238E27FC236}">
                <a16:creationId xmlns="" xmlns:a16="http://schemas.microsoft.com/office/drawing/2014/main" id="{5DDE79C2-0A02-4EA5-A61C-5BA450A17B52}"/>
              </a:ext>
            </a:extLst>
          </p:cNvPr>
          <p:cNvSpPr/>
          <p:nvPr/>
        </p:nvSpPr>
        <p:spPr>
          <a:xfrm>
            <a:off x="61194" y="-3005795"/>
            <a:ext cx="4329559" cy="4329559"/>
          </a:xfrm>
          <a:custGeom>
            <a:avLst/>
            <a:gdLst>
              <a:gd name="connsiteX0" fmla="*/ 2798136 w 5596274"/>
              <a:gd name="connsiteY0" fmla="*/ 917792 h 5596274"/>
              <a:gd name="connsiteX1" fmla="*/ 917792 w 5596274"/>
              <a:gd name="connsiteY1" fmla="*/ 2798136 h 5596274"/>
              <a:gd name="connsiteX2" fmla="*/ 2798136 w 5596274"/>
              <a:gd name="connsiteY2" fmla="*/ 4678480 h 5596274"/>
              <a:gd name="connsiteX3" fmla="*/ 4678480 w 5596274"/>
              <a:gd name="connsiteY3" fmla="*/ 2798136 h 5596274"/>
              <a:gd name="connsiteX4" fmla="*/ 2798136 w 5596274"/>
              <a:gd name="connsiteY4" fmla="*/ 917792 h 5596274"/>
              <a:gd name="connsiteX5" fmla="*/ 2798137 w 5596274"/>
              <a:gd name="connsiteY5" fmla="*/ 0 h 5596274"/>
              <a:gd name="connsiteX6" fmla="*/ 5596274 w 5596274"/>
              <a:gd name="connsiteY6" fmla="*/ 2798137 h 5596274"/>
              <a:gd name="connsiteX7" fmla="*/ 2798137 w 5596274"/>
              <a:gd name="connsiteY7" fmla="*/ 5596274 h 5596274"/>
              <a:gd name="connsiteX8" fmla="*/ 0 w 5596274"/>
              <a:gd name="connsiteY8" fmla="*/ 2798137 h 5596274"/>
              <a:gd name="connsiteX9" fmla="*/ 2798137 w 5596274"/>
              <a:gd name="connsiteY9" fmla="*/ 0 h 55962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596274" h="5596274">
                <a:moveTo>
                  <a:pt x="2798136" y="917792"/>
                </a:moveTo>
                <a:cubicBezTo>
                  <a:pt x="1759651" y="917792"/>
                  <a:pt x="917792" y="1759651"/>
                  <a:pt x="917792" y="2798136"/>
                </a:cubicBezTo>
                <a:cubicBezTo>
                  <a:pt x="917792" y="3836621"/>
                  <a:pt x="1759651" y="4678480"/>
                  <a:pt x="2798136" y="4678480"/>
                </a:cubicBezTo>
                <a:cubicBezTo>
                  <a:pt x="3836621" y="4678480"/>
                  <a:pt x="4678480" y="3836621"/>
                  <a:pt x="4678480" y="2798136"/>
                </a:cubicBezTo>
                <a:cubicBezTo>
                  <a:pt x="4678480" y="1759651"/>
                  <a:pt x="3836621" y="917792"/>
                  <a:pt x="2798136" y="917792"/>
                </a:cubicBezTo>
                <a:close/>
                <a:moveTo>
                  <a:pt x="2798137" y="0"/>
                </a:moveTo>
                <a:cubicBezTo>
                  <a:pt x="4343505" y="0"/>
                  <a:pt x="5596274" y="1252769"/>
                  <a:pt x="5596274" y="2798137"/>
                </a:cubicBezTo>
                <a:cubicBezTo>
                  <a:pt x="5596274" y="4343505"/>
                  <a:pt x="4343505" y="5596274"/>
                  <a:pt x="2798137" y="5596274"/>
                </a:cubicBezTo>
                <a:cubicBezTo>
                  <a:pt x="1252769" y="5596274"/>
                  <a:pt x="0" y="4343505"/>
                  <a:pt x="0" y="2798137"/>
                </a:cubicBezTo>
                <a:cubicBezTo>
                  <a:pt x="0" y="1252769"/>
                  <a:pt x="1252769" y="0"/>
                  <a:pt x="2798137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>
              <a:latin typeface="Kelson Sans" panose="02000500000000000000" pitchFamily="50" charset="0"/>
            </a:endParaRPr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/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438467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29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457A5"/>
      </a:accent1>
      <a:accent2>
        <a:srgbClr val="FFAB19"/>
      </a:accent2>
      <a:accent3>
        <a:srgbClr val="EF2F58"/>
      </a:accent3>
      <a:accent4>
        <a:srgbClr val="F26297"/>
      </a:accent4>
      <a:accent5>
        <a:srgbClr val="55BF91"/>
      </a:accent5>
      <a:accent6>
        <a:srgbClr val="724099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679</TotalTime>
  <Words>295</Words>
  <Application>Microsoft Office PowerPoint</Application>
  <PresentationFormat>Widescreen</PresentationFormat>
  <Paragraphs>50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1" baseType="lpstr">
      <vt:lpstr>Arial</vt:lpstr>
      <vt:lpstr>Calibri</vt:lpstr>
      <vt:lpstr>Gotham Ultra</vt:lpstr>
      <vt:lpstr>Kelson Sans</vt:lpstr>
      <vt:lpstr>Lato</vt:lpstr>
      <vt:lpstr>Montserrat</vt:lpstr>
      <vt:lpstr>Open Sans</vt:lpstr>
      <vt:lpstr>Poppins Light</vt:lpstr>
      <vt:lpstr>Roboto</vt:lpstr>
      <vt:lpstr>Source Sans Pro</vt:lpstr>
      <vt:lpstr>Source Sans Pro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luthfy duana</dc:creator>
  <cp:lastModifiedBy>luthfy duana</cp:lastModifiedBy>
  <cp:revision>60</cp:revision>
  <dcterms:created xsi:type="dcterms:W3CDTF">2019-11-08T03:01:10Z</dcterms:created>
  <dcterms:modified xsi:type="dcterms:W3CDTF">2019-12-29T11:05:50Z</dcterms:modified>
</cp:coreProperties>
</file>

<file path=docProps/thumbnail.jpeg>
</file>